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drawings/drawing19.xml" ContentType="application/vnd.openxmlformats-officedocument.drawingml.chartshape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drawings/drawing17.xml" ContentType="application/vnd.openxmlformats-officedocument.drawingml.chartshape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drawings/drawing15.xml" ContentType="application/vnd.openxmlformats-officedocument.drawingml.chartshapes+xml"/>
  <Override PartName="/ppt/charts/chart7.xml" ContentType="application/vnd.openxmlformats-officedocument.drawingml.chart+xml"/>
  <Override PartName="/ppt/drawings/drawing9.xml" ContentType="application/vnd.openxmlformats-officedocument.drawingml.chartshapes+xml"/>
  <Override PartName="/ppt/drawings/drawing13.xml" ContentType="application/vnd.openxmlformats-officedocument.drawingml.chartshapes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drawings/drawing11.xml" ContentType="application/vnd.openxmlformats-officedocument.drawingml.chartshapes+xml"/>
  <Override PartName="/ppt/drawings/drawing12.xml" ContentType="application/vnd.openxmlformats-officedocument.drawingml.chartshapes+xml"/>
  <Override PartName="/ppt/drawings/drawing20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drawings/drawing18.xml" ContentType="application/vnd.openxmlformats-officedocument.drawingml.chartshape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drawings/drawing16.xml" ContentType="application/vnd.openxmlformats-officedocument.drawingml.chartshap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rawings/drawing14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7DFF"/>
    <a:srgbClr val="6600CC"/>
    <a:srgbClr val="00FF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28" autoAdjust="0"/>
  </p:normalViewPr>
  <p:slideViewPr>
    <p:cSldViewPr>
      <p:cViewPr>
        <p:scale>
          <a:sx n="87" d="100"/>
          <a:sy n="87" d="100"/>
        </p:scale>
        <p:origin x="-1116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g2oddjwr.NWD\Desktop\Book1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3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4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5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6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7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8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9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g2oddjwr.NWD\Desktop\Book1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0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g2oddjwr.NWD\Desktop\Book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g2oddjwr.NWD\Desktop\Book1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C:\Users\g2oddjwr.NWD\Desktop\Book1.xlsx" TargetMode="External"/><Relationship Id="rId1" Type="http://schemas.openxmlformats.org/officeDocument/2006/relationships/image" Target="../media/image1.jpeg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C:\Users\g2oddjwr.NWD\Desktop\Book1.xlsx" TargetMode="External"/><Relationship Id="rId1" Type="http://schemas.openxmlformats.org/officeDocument/2006/relationships/image" Target="../media/image1.jpeg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C:\Users\g2oddjwr.NWD\Desktop\Book1.xlsx" TargetMode="External"/><Relationship Id="rId1" Type="http://schemas.openxmlformats.org/officeDocument/2006/relationships/image" Target="../media/image1.jpeg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oleObject" Target="file:///C:\Users\g2oddjwr.NWD\Desktop\NL%20pass.xlsx" TargetMode="External"/><Relationship Id="rId1" Type="http://schemas.openxmlformats.org/officeDocument/2006/relationships/image" Target="../media/image1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600" b="0">
                <a:solidFill>
                  <a:srgbClr val="FFFF00"/>
                </a:solidFill>
              </a:defRPr>
            </a:pPr>
            <a:r>
              <a:rPr lang="en-US" sz="1600" b="0" dirty="0">
                <a:solidFill>
                  <a:srgbClr val="FFFF00"/>
                </a:solidFill>
              </a:rPr>
              <a:t>North Ladder % Chinook Passage vs Spill pre 6/7 wall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3785870516185483E-2"/>
          <c:y val="7.7921405657626189E-2"/>
          <c:w val="0.89242825896762901"/>
          <c:h val="0.78818620589092947"/>
        </c:manualLayout>
      </c:layout>
      <c:lineChart>
        <c:grouping val="standard"/>
        <c:ser>
          <c:idx val="1"/>
          <c:order val="1"/>
          <c:tx>
            <c:strRef>
              <c:f>Sheet3!$C$2:$C$3</c:f>
              <c:strCache>
                <c:ptCount val="1"/>
                <c:pt idx="0">
                  <c:v>1998 % North</c:v>
                </c:pt>
              </c:strCache>
            </c:strRef>
          </c:tx>
          <c:spPr>
            <a:ln w="25400" cmpd="dbl">
              <a:solidFill>
                <a:srgbClr val="FF0000"/>
              </a:solidFill>
              <a:prstDash val="solid"/>
            </a:ln>
          </c:spPr>
          <c:marker>
            <c:symbol val="none"/>
          </c:marker>
          <c:trendline>
            <c:spPr>
              <a:ln w="25400">
                <a:solidFill>
                  <a:srgbClr val="FF0000"/>
                </a:solidFill>
              </a:ln>
            </c:spPr>
            <c:trendlineType val="linear"/>
          </c:trendline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Sheet3!$C$4:$C$217</c:f>
              <c:numCache>
                <c:formatCode>0.0</c:formatCode>
                <c:ptCount val="214"/>
                <c:pt idx="0">
                  <c:v>0</c:v>
                </c:pt>
                <c:pt idx="1">
                  <c:v>8.3333333333333321</c:v>
                </c:pt>
                <c:pt idx="2">
                  <c:v>22.448979591836729</c:v>
                </c:pt>
                <c:pt idx="3">
                  <c:v>13.076923076923078</c:v>
                </c:pt>
                <c:pt idx="4">
                  <c:v>17.599999999999987</c:v>
                </c:pt>
                <c:pt idx="5">
                  <c:v>17.10526315789475</c:v>
                </c:pt>
                <c:pt idx="6">
                  <c:v>12.658227848101266</c:v>
                </c:pt>
                <c:pt idx="7">
                  <c:v>10.909090909090915</c:v>
                </c:pt>
                <c:pt idx="8">
                  <c:v>17.514124293785297</c:v>
                </c:pt>
                <c:pt idx="9">
                  <c:v>43.307086614173201</c:v>
                </c:pt>
                <c:pt idx="10">
                  <c:v>32.574430823117325</c:v>
                </c:pt>
                <c:pt idx="11">
                  <c:v>33.076923076923073</c:v>
                </c:pt>
                <c:pt idx="12">
                  <c:v>43.205574912892011</c:v>
                </c:pt>
                <c:pt idx="13">
                  <c:v>96.501457725947589</c:v>
                </c:pt>
                <c:pt idx="14">
                  <c:v>31.922398589065224</c:v>
                </c:pt>
                <c:pt idx="15">
                  <c:v>20.797227036395128</c:v>
                </c:pt>
                <c:pt idx="16">
                  <c:v>36.279547790339159</c:v>
                </c:pt>
                <c:pt idx="17">
                  <c:v>50.608272506082756</c:v>
                </c:pt>
                <c:pt idx="18">
                  <c:v>69.930069930069934</c:v>
                </c:pt>
                <c:pt idx="19">
                  <c:v>92.292089249492903</c:v>
                </c:pt>
                <c:pt idx="20">
                  <c:v>78.470254957507095</c:v>
                </c:pt>
                <c:pt idx="21">
                  <c:v>77.970102281667977</c:v>
                </c:pt>
                <c:pt idx="22">
                  <c:v>66.726137377341658</c:v>
                </c:pt>
                <c:pt idx="23">
                  <c:v>81.854043392504835</c:v>
                </c:pt>
                <c:pt idx="24">
                  <c:v>85.202492211837978</c:v>
                </c:pt>
                <c:pt idx="25">
                  <c:v>73.935018050541458</c:v>
                </c:pt>
                <c:pt idx="26">
                  <c:v>81.102362204724315</c:v>
                </c:pt>
                <c:pt idx="27">
                  <c:v>73.833097595473788</c:v>
                </c:pt>
                <c:pt idx="28">
                  <c:v>76.368159203980099</c:v>
                </c:pt>
                <c:pt idx="29">
                  <c:v>77.600849256900219</c:v>
                </c:pt>
                <c:pt idx="30">
                  <c:v>77.496671105193073</c:v>
                </c:pt>
                <c:pt idx="31">
                  <c:v>74.353876739562509</c:v>
                </c:pt>
                <c:pt idx="32">
                  <c:v>77.547495682210808</c:v>
                </c:pt>
                <c:pt idx="33">
                  <c:v>70.595382746050916</c:v>
                </c:pt>
                <c:pt idx="34">
                  <c:v>75.04488330341114</c:v>
                </c:pt>
                <c:pt idx="35">
                  <c:v>70.893371757924953</c:v>
                </c:pt>
                <c:pt idx="36">
                  <c:v>74</c:v>
                </c:pt>
                <c:pt idx="37">
                  <c:v>58.934707903780044</c:v>
                </c:pt>
                <c:pt idx="38">
                  <c:v>53.951890034364219</c:v>
                </c:pt>
                <c:pt idx="39">
                  <c:v>53.846153846153889</c:v>
                </c:pt>
                <c:pt idx="40">
                  <c:v>61.627906976744185</c:v>
                </c:pt>
                <c:pt idx="41">
                  <c:v>63.768115942029084</c:v>
                </c:pt>
                <c:pt idx="42">
                  <c:v>49.407114624505965</c:v>
                </c:pt>
                <c:pt idx="43">
                  <c:v>53.333333333333336</c:v>
                </c:pt>
                <c:pt idx="44">
                  <c:v>38.532110091743121</c:v>
                </c:pt>
                <c:pt idx="45">
                  <c:v>50.248756218905534</c:v>
                </c:pt>
                <c:pt idx="46">
                  <c:v>59.649122807017541</c:v>
                </c:pt>
                <c:pt idx="47">
                  <c:v>63.194444444444414</c:v>
                </c:pt>
                <c:pt idx="48">
                  <c:v>29.93630573248409</c:v>
                </c:pt>
                <c:pt idx="49">
                  <c:v>66.795366795366803</c:v>
                </c:pt>
                <c:pt idx="50">
                  <c:v>49.253731343283576</c:v>
                </c:pt>
                <c:pt idx="51">
                  <c:v>58.555133079847906</c:v>
                </c:pt>
                <c:pt idx="52">
                  <c:v>40</c:v>
                </c:pt>
                <c:pt idx="53">
                  <c:v>76.585365853658445</c:v>
                </c:pt>
                <c:pt idx="54">
                  <c:v>55.958549222797927</c:v>
                </c:pt>
                <c:pt idx="55">
                  <c:v>69.902912621359221</c:v>
                </c:pt>
                <c:pt idx="56">
                  <c:v>42.990654205607441</c:v>
                </c:pt>
                <c:pt idx="57">
                  <c:v>50.632911392405113</c:v>
                </c:pt>
                <c:pt idx="58">
                  <c:v>56.459330143540654</c:v>
                </c:pt>
                <c:pt idx="59">
                  <c:v>39.917695473250973</c:v>
                </c:pt>
                <c:pt idx="60">
                  <c:v>55.434782608695627</c:v>
                </c:pt>
                <c:pt idx="61">
                  <c:v>29.268292682926798</c:v>
                </c:pt>
                <c:pt idx="62">
                  <c:v>39.83050847457627</c:v>
                </c:pt>
                <c:pt idx="63">
                  <c:v>43.119266055045841</c:v>
                </c:pt>
                <c:pt idx="64">
                  <c:v>52.55813953488375</c:v>
                </c:pt>
                <c:pt idx="65">
                  <c:v>59.036144578313227</c:v>
                </c:pt>
                <c:pt idx="66">
                  <c:v>64.462809917355372</c:v>
                </c:pt>
                <c:pt idx="67">
                  <c:v>58.490566037735853</c:v>
                </c:pt>
                <c:pt idx="68">
                  <c:v>54.777070063694225</c:v>
                </c:pt>
                <c:pt idx="69">
                  <c:v>58.139534883720962</c:v>
                </c:pt>
                <c:pt idx="70">
                  <c:v>27.777777777777779</c:v>
                </c:pt>
                <c:pt idx="71">
                  <c:v>40.104166666666615</c:v>
                </c:pt>
                <c:pt idx="72">
                  <c:v>54.901960784313701</c:v>
                </c:pt>
                <c:pt idx="73">
                  <c:v>53.488372093023251</c:v>
                </c:pt>
                <c:pt idx="74">
                  <c:v>52.186588921282798</c:v>
                </c:pt>
                <c:pt idx="75">
                  <c:v>49.609375000000028</c:v>
                </c:pt>
                <c:pt idx="76">
                  <c:v>36.329588014981283</c:v>
                </c:pt>
                <c:pt idx="77">
                  <c:v>38.943248532289594</c:v>
                </c:pt>
                <c:pt idx="78">
                  <c:v>35.221674876847295</c:v>
                </c:pt>
                <c:pt idx="79">
                  <c:v>41.019955654102006</c:v>
                </c:pt>
                <c:pt idx="80">
                  <c:v>26.011560693641631</c:v>
                </c:pt>
                <c:pt idx="81">
                  <c:v>26.899383983572889</c:v>
                </c:pt>
                <c:pt idx="82">
                  <c:v>27.990970654627539</c:v>
                </c:pt>
                <c:pt idx="83">
                  <c:v>31.140350877192986</c:v>
                </c:pt>
                <c:pt idx="84">
                  <c:v>33.743409490333896</c:v>
                </c:pt>
                <c:pt idx="85">
                  <c:v>26.068376068376072</c:v>
                </c:pt>
                <c:pt idx="86">
                  <c:v>17.647058823529427</c:v>
                </c:pt>
                <c:pt idx="87">
                  <c:v>18.617021276595743</c:v>
                </c:pt>
                <c:pt idx="88">
                  <c:v>20.916905444126087</c:v>
                </c:pt>
                <c:pt idx="89">
                  <c:v>28.02547770700637</c:v>
                </c:pt>
                <c:pt idx="90">
                  <c:v>30.414746543778779</c:v>
                </c:pt>
                <c:pt idx="91">
                  <c:v>37.125748502994036</c:v>
                </c:pt>
                <c:pt idx="92">
                  <c:v>15.436241610738255</c:v>
                </c:pt>
                <c:pt idx="93">
                  <c:v>25.412541254125383</c:v>
                </c:pt>
                <c:pt idx="94">
                  <c:v>12.318840579710146</c:v>
                </c:pt>
                <c:pt idx="95">
                  <c:v>24.313725490196092</c:v>
                </c:pt>
                <c:pt idx="96">
                  <c:v>16.145833333333311</c:v>
                </c:pt>
                <c:pt idx="97">
                  <c:v>26.956521739130427</c:v>
                </c:pt>
                <c:pt idx="98">
                  <c:v>13.382899628252794</c:v>
                </c:pt>
                <c:pt idx="99">
                  <c:v>29.230769230769202</c:v>
                </c:pt>
                <c:pt idx="100">
                  <c:v>26.40449438202247</c:v>
                </c:pt>
                <c:pt idx="101">
                  <c:v>18.13471502590675</c:v>
                </c:pt>
                <c:pt idx="102">
                  <c:v>27.385892116182575</c:v>
                </c:pt>
                <c:pt idx="103">
                  <c:v>25.943396226415089</c:v>
                </c:pt>
                <c:pt idx="104">
                  <c:v>26.923076923076923</c:v>
                </c:pt>
                <c:pt idx="105">
                  <c:v>26.870748299319729</c:v>
                </c:pt>
                <c:pt idx="106">
                  <c:v>8.9005235602094235</c:v>
                </c:pt>
                <c:pt idx="107">
                  <c:v>8.5714285714285712</c:v>
                </c:pt>
                <c:pt idx="108">
                  <c:v>16.574585635359114</c:v>
                </c:pt>
                <c:pt idx="109">
                  <c:v>26.041666666666668</c:v>
                </c:pt>
                <c:pt idx="110">
                  <c:v>26.506024096385531</c:v>
                </c:pt>
                <c:pt idx="111">
                  <c:v>20.388349514563064</c:v>
                </c:pt>
                <c:pt idx="112">
                  <c:v>24.590163934426229</c:v>
                </c:pt>
                <c:pt idx="113">
                  <c:v>23.387096774193534</c:v>
                </c:pt>
                <c:pt idx="114">
                  <c:v>34.545454545454547</c:v>
                </c:pt>
                <c:pt idx="115">
                  <c:v>18.348623853210995</c:v>
                </c:pt>
                <c:pt idx="116">
                  <c:v>37.423312883435614</c:v>
                </c:pt>
                <c:pt idx="117">
                  <c:v>22.891566265060227</c:v>
                </c:pt>
                <c:pt idx="118">
                  <c:v>18.461538461538463</c:v>
                </c:pt>
                <c:pt idx="119">
                  <c:v>20.238095238095227</c:v>
                </c:pt>
                <c:pt idx="120">
                  <c:v>28.947368421052648</c:v>
                </c:pt>
                <c:pt idx="121">
                  <c:v>42.465753424657535</c:v>
                </c:pt>
                <c:pt idx="122">
                  <c:v>18.42105263157892</c:v>
                </c:pt>
                <c:pt idx="123">
                  <c:v>43.902439024390247</c:v>
                </c:pt>
                <c:pt idx="124">
                  <c:v>22.891566265060227</c:v>
                </c:pt>
                <c:pt idx="125">
                  <c:v>26.865671641791028</c:v>
                </c:pt>
                <c:pt idx="126">
                  <c:v>38.70967741935484</c:v>
                </c:pt>
                <c:pt idx="127">
                  <c:v>60.194174757281544</c:v>
                </c:pt>
                <c:pt idx="128">
                  <c:v>55.952380952380956</c:v>
                </c:pt>
                <c:pt idx="129">
                  <c:v>31.25</c:v>
                </c:pt>
                <c:pt idx="130">
                  <c:v>44.827586206896527</c:v>
                </c:pt>
                <c:pt idx="131">
                  <c:v>20.689655172413794</c:v>
                </c:pt>
                <c:pt idx="132">
                  <c:v>28.000000000000004</c:v>
                </c:pt>
                <c:pt idx="133">
                  <c:v>47.407407407407341</c:v>
                </c:pt>
                <c:pt idx="134">
                  <c:v>21.739130434782609</c:v>
                </c:pt>
                <c:pt idx="135">
                  <c:v>18.666666666666668</c:v>
                </c:pt>
                <c:pt idx="136">
                  <c:v>7.8431372549019605</c:v>
                </c:pt>
                <c:pt idx="137">
                  <c:v>46.45669291338583</c:v>
                </c:pt>
                <c:pt idx="138">
                  <c:v>13.227513227513223</c:v>
                </c:pt>
                <c:pt idx="139">
                  <c:v>22.950819672131118</c:v>
                </c:pt>
                <c:pt idx="140">
                  <c:v>7.2368421052631691</c:v>
                </c:pt>
                <c:pt idx="141">
                  <c:v>50.417827298050113</c:v>
                </c:pt>
                <c:pt idx="142">
                  <c:v>8.2222222222222232</c:v>
                </c:pt>
                <c:pt idx="143">
                  <c:v>25.042016806722664</c:v>
                </c:pt>
                <c:pt idx="144">
                  <c:v>10.435931307793924</c:v>
                </c:pt>
                <c:pt idx="145">
                  <c:v>41.488577745025822</c:v>
                </c:pt>
                <c:pt idx="146">
                  <c:v>23.760523854069195</c:v>
                </c:pt>
                <c:pt idx="147">
                  <c:v>23.516153268219391</c:v>
                </c:pt>
                <c:pt idx="148">
                  <c:v>5.7430007178750895</c:v>
                </c:pt>
                <c:pt idx="149">
                  <c:v>33.590462833099579</c:v>
                </c:pt>
                <c:pt idx="150">
                  <c:v>20.128136679124371</c:v>
                </c:pt>
                <c:pt idx="151">
                  <c:v>35.847420892934544</c:v>
                </c:pt>
                <c:pt idx="152">
                  <c:v>26.591289782244555</c:v>
                </c:pt>
                <c:pt idx="153">
                  <c:v>3.409563409563408</c:v>
                </c:pt>
                <c:pt idx="154">
                  <c:v>11.196228638774308</c:v>
                </c:pt>
                <c:pt idx="155">
                  <c:v>8.8000000000000025</c:v>
                </c:pt>
                <c:pt idx="156">
                  <c:v>14.871438498957618</c:v>
                </c:pt>
                <c:pt idx="157">
                  <c:v>2.4691358024691374</c:v>
                </c:pt>
                <c:pt idx="158">
                  <c:v>5.0342327829238878</c:v>
                </c:pt>
                <c:pt idx="159">
                  <c:v>11.09789932619897</c:v>
                </c:pt>
                <c:pt idx="160">
                  <c:v>26.07688744789257</c:v>
                </c:pt>
                <c:pt idx="161">
                  <c:v>16.433734939759017</c:v>
                </c:pt>
                <c:pt idx="162">
                  <c:v>14.417177914110422</c:v>
                </c:pt>
                <c:pt idx="163">
                  <c:v>8.3136016837674305</c:v>
                </c:pt>
                <c:pt idx="164">
                  <c:v>5.0417246175243404</c:v>
                </c:pt>
                <c:pt idx="165">
                  <c:v>13.850687622789799</c:v>
                </c:pt>
                <c:pt idx="166">
                  <c:v>4.5509603737670865</c:v>
                </c:pt>
                <c:pt idx="167">
                  <c:v>6.5596846846846892</c:v>
                </c:pt>
                <c:pt idx="168">
                  <c:v>7.1876305892185499</c:v>
                </c:pt>
                <c:pt idx="169">
                  <c:v>7.747395833333333</c:v>
                </c:pt>
                <c:pt idx="170">
                  <c:v>2.7027027027027044</c:v>
                </c:pt>
                <c:pt idx="171">
                  <c:v>15.955056179775296</c:v>
                </c:pt>
                <c:pt idx="172">
                  <c:v>18.89603792753131</c:v>
                </c:pt>
                <c:pt idx="173">
                  <c:v>12.021136063408196</c:v>
                </c:pt>
                <c:pt idx="174">
                  <c:v>11.49079984979347</c:v>
                </c:pt>
                <c:pt idx="175">
                  <c:v>34.475374732334053</c:v>
                </c:pt>
                <c:pt idx="176">
                  <c:v>32.551908908238445</c:v>
                </c:pt>
                <c:pt idx="177">
                  <c:v>18.189233278955925</c:v>
                </c:pt>
                <c:pt idx="178">
                  <c:v>6.1349693251533779</c:v>
                </c:pt>
                <c:pt idx="179">
                  <c:v>18.24190350297421</c:v>
                </c:pt>
                <c:pt idx="180">
                  <c:v>12.195121951219511</c:v>
                </c:pt>
                <c:pt idx="181">
                  <c:v>14.254385964912281</c:v>
                </c:pt>
                <c:pt idx="182">
                  <c:v>1.0582010582010579</c:v>
                </c:pt>
                <c:pt idx="183">
                  <c:v>21.529509559434732</c:v>
                </c:pt>
                <c:pt idx="184">
                  <c:v>14.10105757931845</c:v>
                </c:pt>
                <c:pt idx="185">
                  <c:v>22.02334630350191</c:v>
                </c:pt>
                <c:pt idx="186">
                  <c:v>13.709677419354838</c:v>
                </c:pt>
                <c:pt idx="187">
                  <c:v>7.2788353863381854</c:v>
                </c:pt>
                <c:pt idx="188">
                  <c:v>11.142454160789844</c:v>
                </c:pt>
                <c:pt idx="189">
                  <c:v>9.8389982110912353</c:v>
                </c:pt>
                <c:pt idx="190">
                  <c:v>12.06496519721577</c:v>
                </c:pt>
                <c:pt idx="191">
                  <c:v>16.666666666666664</c:v>
                </c:pt>
                <c:pt idx="192">
                  <c:v>30.86053412462908</c:v>
                </c:pt>
                <c:pt idx="193">
                  <c:v>13.297872340425519</c:v>
                </c:pt>
                <c:pt idx="194">
                  <c:v>12.693498452012383</c:v>
                </c:pt>
                <c:pt idx="195">
                  <c:v>7.5117370892018815</c:v>
                </c:pt>
                <c:pt idx="196">
                  <c:v>20.618556701030933</c:v>
                </c:pt>
                <c:pt idx="197">
                  <c:v>8.6580086580086597</c:v>
                </c:pt>
                <c:pt idx="198">
                  <c:v>24.503311258278146</c:v>
                </c:pt>
                <c:pt idx="199">
                  <c:v>8.1761006289308149</c:v>
                </c:pt>
                <c:pt idx="200">
                  <c:v>14.666666666666675</c:v>
                </c:pt>
                <c:pt idx="201">
                  <c:v>7.4626865671641776</c:v>
                </c:pt>
                <c:pt idx="202">
                  <c:v>10.126582278481024</c:v>
                </c:pt>
                <c:pt idx="203">
                  <c:v>7.4074074074074066</c:v>
                </c:pt>
                <c:pt idx="204">
                  <c:v>33.734939759036145</c:v>
                </c:pt>
                <c:pt idx="205">
                  <c:v>16.814159292035399</c:v>
                </c:pt>
                <c:pt idx="206">
                  <c:v>41.17647058823529</c:v>
                </c:pt>
                <c:pt idx="207">
                  <c:v>29.113924050632924</c:v>
                </c:pt>
                <c:pt idx="208">
                  <c:v>65.079365079365076</c:v>
                </c:pt>
                <c:pt idx="209">
                  <c:v>27.927927927927922</c:v>
                </c:pt>
                <c:pt idx="210">
                  <c:v>35.849056603773541</c:v>
                </c:pt>
                <c:pt idx="211">
                  <c:v>31.481481481481481</c:v>
                </c:pt>
                <c:pt idx="212">
                  <c:v>15.476190476190473</c:v>
                </c:pt>
                <c:pt idx="213">
                  <c:v>26.388888888888893</c:v>
                </c:pt>
              </c:numCache>
            </c:numRef>
          </c:val>
        </c:ser>
        <c:ser>
          <c:idx val="3"/>
          <c:order val="3"/>
          <c:tx>
            <c:strRef>
              <c:f>Sheet3!$E$2:$E$3</c:f>
              <c:strCache>
                <c:ptCount val="1"/>
                <c:pt idx="0">
                  <c:v>2000 % North</c:v>
                </c:pt>
              </c:strCache>
            </c:strRef>
          </c:tx>
          <c:spPr>
            <a:ln w="25400" cmpd="dbl">
              <a:solidFill>
                <a:srgbClr val="00FF00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00FF00"/>
                </a:solidFill>
              </a:ln>
            </c:spPr>
            <c:trendlineType val="linear"/>
          </c:trendline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Sheet3!$E$4:$E$217</c:f>
              <c:numCache>
                <c:formatCode>0.0</c:formatCode>
                <c:ptCount val="214"/>
                <c:pt idx="0">
                  <c:v>7.7419354838709715</c:v>
                </c:pt>
                <c:pt idx="1">
                  <c:v>7.1844660194174708</c:v>
                </c:pt>
                <c:pt idx="2">
                  <c:v>2.1660649819494582</c:v>
                </c:pt>
                <c:pt idx="3">
                  <c:v>6.6554338668913173</c:v>
                </c:pt>
                <c:pt idx="4">
                  <c:v>10.264900662251648</c:v>
                </c:pt>
                <c:pt idx="5">
                  <c:v>11.705685618729108</c:v>
                </c:pt>
                <c:pt idx="6">
                  <c:v>2.7804410354745932</c:v>
                </c:pt>
                <c:pt idx="7">
                  <c:v>5.520833333333333</c:v>
                </c:pt>
                <c:pt idx="8">
                  <c:v>10.897832817337473</c:v>
                </c:pt>
                <c:pt idx="9">
                  <c:v>9.5954844778927626</c:v>
                </c:pt>
                <c:pt idx="10">
                  <c:v>3.2229965156794442</c:v>
                </c:pt>
                <c:pt idx="11">
                  <c:v>8.9593767390094694</c:v>
                </c:pt>
                <c:pt idx="12">
                  <c:v>3.4308211473565802</c:v>
                </c:pt>
                <c:pt idx="13">
                  <c:v>25.331564986737387</c:v>
                </c:pt>
                <c:pt idx="14">
                  <c:v>16.941176470588221</c:v>
                </c:pt>
                <c:pt idx="15">
                  <c:v>72.143698468786809</c:v>
                </c:pt>
                <c:pt idx="16">
                  <c:v>33.927056827820188</c:v>
                </c:pt>
                <c:pt idx="17">
                  <c:v>71.634398919405598</c:v>
                </c:pt>
                <c:pt idx="18">
                  <c:v>69.949312092686384</c:v>
                </c:pt>
                <c:pt idx="19">
                  <c:v>92.983839180134012</c:v>
                </c:pt>
                <c:pt idx="20">
                  <c:v>81.02799832845794</c:v>
                </c:pt>
                <c:pt idx="21">
                  <c:v>70.44437816880405</c:v>
                </c:pt>
                <c:pt idx="22">
                  <c:v>78.127566383794118</c:v>
                </c:pt>
                <c:pt idx="23">
                  <c:v>76.364113326337929</c:v>
                </c:pt>
                <c:pt idx="24">
                  <c:v>60.141875415650588</c:v>
                </c:pt>
                <c:pt idx="25">
                  <c:v>53.087797619047549</c:v>
                </c:pt>
                <c:pt idx="26">
                  <c:v>67.741935483871046</c:v>
                </c:pt>
                <c:pt idx="27">
                  <c:v>52.846054333764528</c:v>
                </c:pt>
                <c:pt idx="28">
                  <c:v>68.471555860178256</c:v>
                </c:pt>
                <c:pt idx="29">
                  <c:v>47.601292567735484</c:v>
                </c:pt>
                <c:pt idx="30">
                  <c:v>78.344179320318219</c:v>
                </c:pt>
                <c:pt idx="31">
                  <c:v>65.735115431348774</c:v>
                </c:pt>
                <c:pt idx="32">
                  <c:v>66.129032258064385</c:v>
                </c:pt>
                <c:pt idx="33">
                  <c:v>29.201961658493104</c:v>
                </c:pt>
                <c:pt idx="34">
                  <c:v>22.046204620462046</c:v>
                </c:pt>
                <c:pt idx="35">
                  <c:v>17.833074131674458</c:v>
                </c:pt>
                <c:pt idx="36">
                  <c:v>27.295837305370178</c:v>
                </c:pt>
                <c:pt idx="37">
                  <c:v>34.49443638122883</c:v>
                </c:pt>
                <c:pt idx="38">
                  <c:v>56.659467242620558</c:v>
                </c:pt>
                <c:pt idx="39">
                  <c:v>38.613861386138595</c:v>
                </c:pt>
                <c:pt idx="40">
                  <c:v>40.405904059040544</c:v>
                </c:pt>
                <c:pt idx="41">
                  <c:v>28.935185185185187</c:v>
                </c:pt>
                <c:pt idx="42">
                  <c:v>47.42152466367709</c:v>
                </c:pt>
                <c:pt idx="43">
                  <c:v>34.730538922155773</c:v>
                </c:pt>
                <c:pt idx="44">
                  <c:v>50.241080038572811</c:v>
                </c:pt>
                <c:pt idx="45">
                  <c:v>42.105263157894726</c:v>
                </c:pt>
                <c:pt idx="46">
                  <c:v>32.581967213114744</c:v>
                </c:pt>
                <c:pt idx="47">
                  <c:v>30.261660978384526</c:v>
                </c:pt>
                <c:pt idx="48">
                  <c:v>39.47089947089944</c:v>
                </c:pt>
                <c:pt idx="49">
                  <c:v>50.140056022408963</c:v>
                </c:pt>
                <c:pt idx="50">
                  <c:v>45.733333333333363</c:v>
                </c:pt>
                <c:pt idx="51">
                  <c:v>50.632911392405113</c:v>
                </c:pt>
                <c:pt idx="52">
                  <c:v>30.22727272727273</c:v>
                </c:pt>
                <c:pt idx="53">
                  <c:v>25.528455284552834</c:v>
                </c:pt>
                <c:pt idx="54">
                  <c:v>29.505813953488374</c:v>
                </c:pt>
                <c:pt idx="55">
                  <c:v>44.689655172413801</c:v>
                </c:pt>
                <c:pt idx="56">
                  <c:v>45.3125</c:v>
                </c:pt>
                <c:pt idx="57">
                  <c:v>46.848381601362817</c:v>
                </c:pt>
                <c:pt idx="58">
                  <c:v>44.991212653778554</c:v>
                </c:pt>
                <c:pt idx="59">
                  <c:v>46.885813148788955</c:v>
                </c:pt>
                <c:pt idx="60">
                  <c:v>36.018957345971593</c:v>
                </c:pt>
                <c:pt idx="61">
                  <c:v>38.482384823848207</c:v>
                </c:pt>
                <c:pt idx="62">
                  <c:v>38.032786885245898</c:v>
                </c:pt>
                <c:pt idx="63">
                  <c:v>36.397058823529413</c:v>
                </c:pt>
                <c:pt idx="64">
                  <c:v>48.232323232323267</c:v>
                </c:pt>
                <c:pt idx="65">
                  <c:v>40.883977900552459</c:v>
                </c:pt>
                <c:pt idx="66">
                  <c:v>42.318840579710077</c:v>
                </c:pt>
                <c:pt idx="67">
                  <c:v>34.296724470134883</c:v>
                </c:pt>
                <c:pt idx="68">
                  <c:v>50.793650793650812</c:v>
                </c:pt>
                <c:pt idx="69">
                  <c:v>32.914046121593245</c:v>
                </c:pt>
                <c:pt idx="70">
                  <c:v>52.564102564102555</c:v>
                </c:pt>
                <c:pt idx="71">
                  <c:v>45.646437994722952</c:v>
                </c:pt>
                <c:pt idx="72">
                  <c:v>55.172413793103452</c:v>
                </c:pt>
                <c:pt idx="73">
                  <c:v>29.591836734693878</c:v>
                </c:pt>
                <c:pt idx="74">
                  <c:v>28.179551122194539</c:v>
                </c:pt>
                <c:pt idx="75">
                  <c:v>40.160642570281126</c:v>
                </c:pt>
                <c:pt idx="76">
                  <c:v>36.399217221135032</c:v>
                </c:pt>
                <c:pt idx="77">
                  <c:v>36.139630390143765</c:v>
                </c:pt>
                <c:pt idx="78">
                  <c:v>28.301886792452844</c:v>
                </c:pt>
                <c:pt idx="79">
                  <c:v>35.222672064777356</c:v>
                </c:pt>
                <c:pt idx="80">
                  <c:v>25.751072961373389</c:v>
                </c:pt>
                <c:pt idx="81">
                  <c:v>31.09243697478988</c:v>
                </c:pt>
                <c:pt idx="82">
                  <c:v>37.39967897271265</c:v>
                </c:pt>
                <c:pt idx="83">
                  <c:v>40.300546448087424</c:v>
                </c:pt>
                <c:pt idx="84">
                  <c:v>44.100294985250734</c:v>
                </c:pt>
                <c:pt idx="85">
                  <c:v>43.826086956521763</c:v>
                </c:pt>
                <c:pt idx="86">
                  <c:v>38.626609442060087</c:v>
                </c:pt>
                <c:pt idx="87">
                  <c:v>41.304347826086946</c:v>
                </c:pt>
                <c:pt idx="88">
                  <c:v>40.983606557376994</c:v>
                </c:pt>
                <c:pt idx="89">
                  <c:v>27.108433734939734</c:v>
                </c:pt>
                <c:pt idx="90">
                  <c:v>36.986301369862986</c:v>
                </c:pt>
                <c:pt idx="91">
                  <c:v>33.333333333333329</c:v>
                </c:pt>
                <c:pt idx="92">
                  <c:v>43.235294117647044</c:v>
                </c:pt>
                <c:pt idx="93">
                  <c:v>59.512195121951244</c:v>
                </c:pt>
                <c:pt idx="94">
                  <c:v>55.956678700360996</c:v>
                </c:pt>
                <c:pt idx="95">
                  <c:v>40.239043824701213</c:v>
                </c:pt>
                <c:pt idx="96">
                  <c:v>22.766570605187294</c:v>
                </c:pt>
                <c:pt idx="97">
                  <c:v>22.191011235955056</c:v>
                </c:pt>
                <c:pt idx="98">
                  <c:v>23.095238095238088</c:v>
                </c:pt>
                <c:pt idx="99">
                  <c:v>38.461538461538446</c:v>
                </c:pt>
                <c:pt idx="100">
                  <c:v>18.099547511312203</c:v>
                </c:pt>
                <c:pt idx="101">
                  <c:v>38.72437357630983</c:v>
                </c:pt>
                <c:pt idx="102">
                  <c:v>21.921921921921907</c:v>
                </c:pt>
                <c:pt idx="103">
                  <c:v>27.777777777777779</c:v>
                </c:pt>
                <c:pt idx="104">
                  <c:v>23.606557377049185</c:v>
                </c:pt>
                <c:pt idx="105">
                  <c:v>33.006535947712415</c:v>
                </c:pt>
                <c:pt idx="106">
                  <c:v>25.886524822695026</c:v>
                </c:pt>
                <c:pt idx="107">
                  <c:v>24.523160762942791</c:v>
                </c:pt>
                <c:pt idx="108">
                  <c:v>29.219143576826177</c:v>
                </c:pt>
                <c:pt idx="109">
                  <c:v>32.242990654205606</c:v>
                </c:pt>
                <c:pt idx="110">
                  <c:v>25.174825174825191</c:v>
                </c:pt>
                <c:pt idx="111">
                  <c:v>32.522796352583612</c:v>
                </c:pt>
                <c:pt idx="112">
                  <c:v>40.807174887892323</c:v>
                </c:pt>
                <c:pt idx="113">
                  <c:v>35.521235521235525</c:v>
                </c:pt>
                <c:pt idx="114">
                  <c:v>32.962962962962962</c:v>
                </c:pt>
                <c:pt idx="115">
                  <c:v>72.903225806451559</c:v>
                </c:pt>
                <c:pt idx="116">
                  <c:v>34.108527131782942</c:v>
                </c:pt>
                <c:pt idx="117">
                  <c:v>25</c:v>
                </c:pt>
                <c:pt idx="118">
                  <c:v>32.817337461300241</c:v>
                </c:pt>
                <c:pt idx="119">
                  <c:v>42.95302013422819</c:v>
                </c:pt>
                <c:pt idx="120">
                  <c:v>26.523297491039425</c:v>
                </c:pt>
                <c:pt idx="121">
                  <c:v>36.769759450171875</c:v>
                </c:pt>
                <c:pt idx="122">
                  <c:v>56.390977443609025</c:v>
                </c:pt>
                <c:pt idx="123">
                  <c:v>54.307116104868911</c:v>
                </c:pt>
                <c:pt idx="124">
                  <c:v>41.368078175895768</c:v>
                </c:pt>
                <c:pt idx="125">
                  <c:v>38.162544169611294</c:v>
                </c:pt>
                <c:pt idx="126">
                  <c:v>29.501915708812287</c:v>
                </c:pt>
                <c:pt idx="127">
                  <c:v>23.853211009174313</c:v>
                </c:pt>
                <c:pt idx="128">
                  <c:v>32.26950354609933</c:v>
                </c:pt>
                <c:pt idx="129">
                  <c:v>42.367601246105949</c:v>
                </c:pt>
                <c:pt idx="130">
                  <c:v>51.679586563307438</c:v>
                </c:pt>
                <c:pt idx="131">
                  <c:v>35.256410256410255</c:v>
                </c:pt>
                <c:pt idx="132">
                  <c:v>31.454545454545457</c:v>
                </c:pt>
                <c:pt idx="133">
                  <c:v>35.006973500697327</c:v>
                </c:pt>
                <c:pt idx="134">
                  <c:v>37.530266343825666</c:v>
                </c:pt>
                <c:pt idx="135">
                  <c:v>22.270114942528718</c:v>
                </c:pt>
                <c:pt idx="136">
                  <c:v>28.676470588235286</c:v>
                </c:pt>
                <c:pt idx="137">
                  <c:v>32.345679012345641</c:v>
                </c:pt>
                <c:pt idx="138">
                  <c:v>38.556701030927861</c:v>
                </c:pt>
                <c:pt idx="139">
                  <c:v>28.836545324768021</c:v>
                </c:pt>
                <c:pt idx="140">
                  <c:v>38.644235526966852</c:v>
                </c:pt>
                <c:pt idx="141">
                  <c:v>30.951574669827288</c:v>
                </c:pt>
                <c:pt idx="142">
                  <c:v>17.49502982107353</c:v>
                </c:pt>
                <c:pt idx="143">
                  <c:v>21.673168617251857</c:v>
                </c:pt>
                <c:pt idx="144">
                  <c:v>47.128129602356402</c:v>
                </c:pt>
                <c:pt idx="145">
                  <c:v>33.722671458520516</c:v>
                </c:pt>
                <c:pt idx="146">
                  <c:v>39.540435690838557</c:v>
                </c:pt>
                <c:pt idx="147">
                  <c:v>50.576871478400854</c:v>
                </c:pt>
                <c:pt idx="148">
                  <c:v>23.879013000795954</c:v>
                </c:pt>
                <c:pt idx="149">
                  <c:v>22.334834834834837</c:v>
                </c:pt>
                <c:pt idx="150">
                  <c:v>48.637515842839093</c:v>
                </c:pt>
                <c:pt idx="151">
                  <c:v>33.613861386138595</c:v>
                </c:pt>
                <c:pt idx="152">
                  <c:v>27.637540453074447</c:v>
                </c:pt>
                <c:pt idx="153">
                  <c:v>13.261261261261263</c:v>
                </c:pt>
                <c:pt idx="154">
                  <c:v>3.913894324853227</c:v>
                </c:pt>
                <c:pt idx="155">
                  <c:v>2.5194165561659405</c:v>
                </c:pt>
                <c:pt idx="156">
                  <c:v>3.3438061041292619</c:v>
                </c:pt>
                <c:pt idx="157">
                  <c:v>10.267983074753168</c:v>
                </c:pt>
                <c:pt idx="158">
                  <c:v>6.4071650017223574</c:v>
                </c:pt>
                <c:pt idx="159">
                  <c:v>0.68853786958282703</c:v>
                </c:pt>
                <c:pt idx="160">
                  <c:v>6.3504016064256978</c:v>
                </c:pt>
                <c:pt idx="161">
                  <c:v>5.1309346391313557</c:v>
                </c:pt>
                <c:pt idx="162">
                  <c:v>12.059410330303711</c:v>
                </c:pt>
                <c:pt idx="163">
                  <c:v>1.6159496327387199</c:v>
                </c:pt>
                <c:pt idx="164">
                  <c:v>1.5457165313073093</c:v>
                </c:pt>
                <c:pt idx="165">
                  <c:v>5.2337195365561326</c:v>
                </c:pt>
                <c:pt idx="166">
                  <c:v>12.561441835062814</c:v>
                </c:pt>
                <c:pt idx="167">
                  <c:v>23.404255319148938</c:v>
                </c:pt>
                <c:pt idx="168">
                  <c:v>5.3751995742416181</c:v>
                </c:pt>
                <c:pt idx="169">
                  <c:v>8.4025854108956679</c:v>
                </c:pt>
                <c:pt idx="170">
                  <c:v>12.016940179989419</c:v>
                </c:pt>
                <c:pt idx="171">
                  <c:v>20.630568882796435</c:v>
                </c:pt>
                <c:pt idx="172">
                  <c:v>19.580419580419566</c:v>
                </c:pt>
                <c:pt idx="173">
                  <c:v>14.125753660637383</c:v>
                </c:pt>
                <c:pt idx="174">
                  <c:v>8.6193136472466083</c:v>
                </c:pt>
                <c:pt idx="175">
                  <c:v>5.1948051948051948</c:v>
                </c:pt>
                <c:pt idx="176">
                  <c:v>4.3312101910828096</c:v>
                </c:pt>
                <c:pt idx="177">
                  <c:v>7.8149920255183405</c:v>
                </c:pt>
                <c:pt idx="178">
                  <c:v>3.8523274478330647</c:v>
                </c:pt>
                <c:pt idx="179">
                  <c:v>6.2261753494282051</c:v>
                </c:pt>
                <c:pt idx="180">
                  <c:v>3.1746031746031727</c:v>
                </c:pt>
                <c:pt idx="181">
                  <c:v>7.7235772357723578</c:v>
                </c:pt>
                <c:pt idx="182">
                  <c:v>3.8031319910514569</c:v>
                </c:pt>
                <c:pt idx="183">
                  <c:v>9.9667774086378706</c:v>
                </c:pt>
                <c:pt idx="184">
                  <c:v>12.188365650969521</c:v>
                </c:pt>
                <c:pt idx="185">
                  <c:v>9.2879256965944172</c:v>
                </c:pt>
                <c:pt idx="186">
                  <c:v>3.0651340996168592</c:v>
                </c:pt>
                <c:pt idx="187">
                  <c:v>0.34722222222222254</c:v>
                </c:pt>
                <c:pt idx="188">
                  <c:v>2.4691358024691374</c:v>
                </c:pt>
                <c:pt idx="189">
                  <c:v>2.9069767441860472</c:v>
                </c:pt>
                <c:pt idx="190">
                  <c:v>0.99009900990099009</c:v>
                </c:pt>
                <c:pt idx="191">
                  <c:v>3.1446540880503178</c:v>
                </c:pt>
                <c:pt idx="192">
                  <c:v>6.8965517241379306</c:v>
                </c:pt>
                <c:pt idx="193">
                  <c:v>3.0120481927710818</c:v>
                </c:pt>
                <c:pt idx="194">
                  <c:v>15.075376884422109</c:v>
                </c:pt>
                <c:pt idx="195">
                  <c:v>5.0505050505050448</c:v>
                </c:pt>
                <c:pt idx="196">
                  <c:v>9.3922651933701609</c:v>
                </c:pt>
                <c:pt idx="197">
                  <c:v>13.772455089820367</c:v>
                </c:pt>
                <c:pt idx="198">
                  <c:v>15.315315315315321</c:v>
                </c:pt>
                <c:pt idx="199">
                  <c:v>11.494252873563227</c:v>
                </c:pt>
                <c:pt idx="200">
                  <c:v>16.363636363636349</c:v>
                </c:pt>
                <c:pt idx="201">
                  <c:v>9.3750000000000071</c:v>
                </c:pt>
                <c:pt idx="202">
                  <c:v>16.923076923076923</c:v>
                </c:pt>
                <c:pt idx="203">
                  <c:v>9.5652173913043548</c:v>
                </c:pt>
                <c:pt idx="204">
                  <c:v>4.9019607843137347</c:v>
                </c:pt>
                <c:pt idx="205">
                  <c:v>3.2786885245901627</c:v>
                </c:pt>
                <c:pt idx="206">
                  <c:v>11.827956989247319</c:v>
                </c:pt>
                <c:pt idx="207">
                  <c:v>7.9365079365079358</c:v>
                </c:pt>
                <c:pt idx="208">
                  <c:v>8.3333333333333321</c:v>
                </c:pt>
                <c:pt idx="209">
                  <c:v>50</c:v>
                </c:pt>
                <c:pt idx="210">
                  <c:v>6.3291139240506329</c:v>
                </c:pt>
                <c:pt idx="211">
                  <c:v>26.865671641791028</c:v>
                </c:pt>
                <c:pt idx="212">
                  <c:v>22.807017543859647</c:v>
                </c:pt>
                <c:pt idx="213">
                  <c:v>12.244897959183673</c:v>
                </c:pt>
              </c:numCache>
            </c:numRef>
          </c:val>
        </c:ser>
        <c:ser>
          <c:idx val="5"/>
          <c:order val="5"/>
          <c:tx>
            <c:strRef>
              <c:f>Sheet3!$G$2:$G$3</c:f>
              <c:strCache>
                <c:ptCount val="1"/>
                <c:pt idx="0">
                  <c:v>2002 % North</c:v>
                </c:pt>
              </c:strCache>
            </c:strRef>
          </c:tx>
          <c:spPr>
            <a:ln w="25400" cmpd="dbl">
              <a:solidFill>
                <a:srgbClr val="FF00FF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FF00FF"/>
                </a:solidFill>
              </a:ln>
            </c:spPr>
            <c:trendlineType val="linear"/>
          </c:trendline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Sheet3!$G$4:$G$217</c:f>
              <c:numCache>
                <c:formatCode>0.0</c:formatCode>
                <c:ptCount val="214"/>
                <c:pt idx="0">
                  <c:v>14.9</c:v>
                </c:pt>
                <c:pt idx="1">
                  <c:v>3.6</c:v>
                </c:pt>
                <c:pt idx="2">
                  <c:v>16.899999999999999</c:v>
                </c:pt>
                <c:pt idx="3">
                  <c:v>15.8</c:v>
                </c:pt>
                <c:pt idx="4">
                  <c:v>2</c:v>
                </c:pt>
                <c:pt idx="5">
                  <c:v>26.9</c:v>
                </c:pt>
                <c:pt idx="6">
                  <c:v>49.3</c:v>
                </c:pt>
                <c:pt idx="7">
                  <c:v>5.2</c:v>
                </c:pt>
                <c:pt idx="8">
                  <c:v>0.8</c:v>
                </c:pt>
                <c:pt idx="9">
                  <c:v>1.6</c:v>
                </c:pt>
                <c:pt idx="10">
                  <c:v>35.700000000000003</c:v>
                </c:pt>
                <c:pt idx="11">
                  <c:v>38.9</c:v>
                </c:pt>
                <c:pt idx="12">
                  <c:v>30.7</c:v>
                </c:pt>
                <c:pt idx="13">
                  <c:v>24.2</c:v>
                </c:pt>
                <c:pt idx="14">
                  <c:v>16.899999999999999</c:v>
                </c:pt>
                <c:pt idx="15">
                  <c:v>3.7</c:v>
                </c:pt>
                <c:pt idx="16">
                  <c:v>3.4</c:v>
                </c:pt>
                <c:pt idx="17">
                  <c:v>9.9</c:v>
                </c:pt>
                <c:pt idx="18">
                  <c:v>13.7</c:v>
                </c:pt>
                <c:pt idx="19">
                  <c:v>13.1</c:v>
                </c:pt>
                <c:pt idx="20">
                  <c:v>26.9</c:v>
                </c:pt>
                <c:pt idx="21">
                  <c:v>38.5</c:v>
                </c:pt>
                <c:pt idx="22">
                  <c:v>24.3</c:v>
                </c:pt>
                <c:pt idx="23">
                  <c:v>31.7</c:v>
                </c:pt>
                <c:pt idx="24">
                  <c:v>27.4</c:v>
                </c:pt>
                <c:pt idx="25">
                  <c:v>45.3</c:v>
                </c:pt>
                <c:pt idx="26">
                  <c:v>41.9</c:v>
                </c:pt>
                <c:pt idx="27">
                  <c:v>76</c:v>
                </c:pt>
                <c:pt idx="28">
                  <c:v>65.7</c:v>
                </c:pt>
                <c:pt idx="29">
                  <c:v>54.7</c:v>
                </c:pt>
                <c:pt idx="30">
                  <c:v>51.7</c:v>
                </c:pt>
                <c:pt idx="31">
                  <c:v>52.7</c:v>
                </c:pt>
                <c:pt idx="32">
                  <c:v>47</c:v>
                </c:pt>
                <c:pt idx="33">
                  <c:v>43.6</c:v>
                </c:pt>
                <c:pt idx="34">
                  <c:v>43.1</c:v>
                </c:pt>
                <c:pt idx="35">
                  <c:v>46.7</c:v>
                </c:pt>
                <c:pt idx="36">
                  <c:v>53.9</c:v>
                </c:pt>
                <c:pt idx="37">
                  <c:v>27.1</c:v>
                </c:pt>
                <c:pt idx="38">
                  <c:v>51.4</c:v>
                </c:pt>
                <c:pt idx="39">
                  <c:v>60</c:v>
                </c:pt>
                <c:pt idx="40">
                  <c:v>55.2</c:v>
                </c:pt>
                <c:pt idx="41">
                  <c:v>63.5</c:v>
                </c:pt>
                <c:pt idx="42">
                  <c:v>25.4</c:v>
                </c:pt>
                <c:pt idx="43">
                  <c:v>34.700000000000003</c:v>
                </c:pt>
                <c:pt idx="44">
                  <c:v>31.1</c:v>
                </c:pt>
                <c:pt idx="45">
                  <c:v>48.6</c:v>
                </c:pt>
                <c:pt idx="46">
                  <c:v>37.4</c:v>
                </c:pt>
                <c:pt idx="47">
                  <c:v>38.300000000000004</c:v>
                </c:pt>
                <c:pt idx="48">
                  <c:v>35.9</c:v>
                </c:pt>
                <c:pt idx="49">
                  <c:v>33.4</c:v>
                </c:pt>
                <c:pt idx="50">
                  <c:v>37.4</c:v>
                </c:pt>
                <c:pt idx="51">
                  <c:v>21.2</c:v>
                </c:pt>
                <c:pt idx="52">
                  <c:v>27.3</c:v>
                </c:pt>
                <c:pt idx="53">
                  <c:v>25.7</c:v>
                </c:pt>
                <c:pt idx="54">
                  <c:v>33.9</c:v>
                </c:pt>
                <c:pt idx="55">
                  <c:v>32.800000000000004</c:v>
                </c:pt>
                <c:pt idx="56">
                  <c:v>42.5</c:v>
                </c:pt>
                <c:pt idx="57">
                  <c:v>31.7</c:v>
                </c:pt>
                <c:pt idx="58">
                  <c:v>21.2</c:v>
                </c:pt>
                <c:pt idx="59">
                  <c:v>37.6</c:v>
                </c:pt>
                <c:pt idx="60">
                  <c:v>38.700000000000003</c:v>
                </c:pt>
                <c:pt idx="61">
                  <c:v>31.5</c:v>
                </c:pt>
                <c:pt idx="62">
                  <c:v>16.399999999999999</c:v>
                </c:pt>
                <c:pt idx="63">
                  <c:v>37.6</c:v>
                </c:pt>
                <c:pt idx="64">
                  <c:v>28</c:v>
                </c:pt>
                <c:pt idx="65">
                  <c:v>15.5</c:v>
                </c:pt>
                <c:pt idx="66">
                  <c:v>16.100000000000001</c:v>
                </c:pt>
                <c:pt idx="67">
                  <c:v>21.8</c:v>
                </c:pt>
                <c:pt idx="68">
                  <c:v>25.6</c:v>
                </c:pt>
                <c:pt idx="69">
                  <c:v>15.8</c:v>
                </c:pt>
                <c:pt idx="70">
                  <c:v>29.2</c:v>
                </c:pt>
                <c:pt idx="71">
                  <c:v>17.899999999999999</c:v>
                </c:pt>
                <c:pt idx="72">
                  <c:v>28.3</c:v>
                </c:pt>
                <c:pt idx="73">
                  <c:v>42.5</c:v>
                </c:pt>
                <c:pt idx="74">
                  <c:v>47.9</c:v>
                </c:pt>
                <c:pt idx="75">
                  <c:v>46.2</c:v>
                </c:pt>
                <c:pt idx="76">
                  <c:v>60.8</c:v>
                </c:pt>
                <c:pt idx="77">
                  <c:v>44.2</c:v>
                </c:pt>
                <c:pt idx="78">
                  <c:v>38.200000000000003</c:v>
                </c:pt>
                <c:pt idx="79">
                  <c:v>28.1</c:v>
                </c:pt>
                <c:pt idx="80">
                  <c:v>39.300000000000004</c:v>
                </c:pt>
                <c:pt idx="81">
                  <c:v>29.2</c:v>
                </c:pt>
                <c:pt idx="82">
                  <c:v>34.5</c:v>
                </c:pt>
                <c:pt idx="83">
                  <c:v>43.2</c:v>
                </c:pt>
                <c:pt idx="84">
                  <c:v>47.2</c:v>
                </c:pt>
                <c:pt idx="85">
                  <c:v>50.9</c:v>
                </c:pt>
                <c:pt idx="86">
                  <c:v>16.100000000000001</c:v>
                </c:pt>
                <c:pt idx="87">
                  <c:v>27</c:v>
                </c:pt>
                <c:pt idx="88">
                  <c:v>25.3</c:v>
                </c:pt>
                <c:pt idx="89">
                  <c:v>7.9</c:v>
                </c:pt>
                <c:pt idx="90">
                  <c:v>10.6</c:v>
                </c:pt>
                <c:pt idx="91">
                  <c:v>13.4</c:v>
                </c:pt>
                <c:pt idx="92">
                  <c:v>21.6</c:v>
                </c:pt>
                <c:pt idx="93">
                  <c:v>14.8</c:v>
                </c:pt>
                <c:pt idx="94">
                  <c:v>6.5</c:v>
                </c:pt>
                <c:pt idx="95">
                  <c:v>16.899999999999999</c:v>
                </c:pt>
                <c:pt idx="96">
                  <c:v>32.9</c:v>
                </c:pt>
                <c:pt idx="97">
                  <c:v>37</c:v>
                </c:pt>
                <c:pt idx="98">
                  <c:v>30.5</c:v>
                </c:pt>
                <c:pt idx="99">
                  <c:v>16.8</c:v>
                </c:pt>
                <c:pt idx="100">
                  <c:v>23.2</c:v>
                </c:pt>
                <c:pt idx="101">
                  <c:v>32</c:v>
                </c:pt>
                <c:pt idx="102">
                  <c:v>25.5</c:v>
                </c:pt>
                <c:pt idx="103">
                  <c:v>35</c:v>
                </c:pt>
                <c:pt idx="104">
                  <c:v>23.1</c:v>
                </c:pt>
                <c:pt idx="105">
                  <c:v>24.2</c:v>
                </c:pt>
                <c:pt idx="106">
                  <c:v>22.9</c:v>
                </c:pt>
                <c:pt idx="107">
                  <c:v>23.6</c:v>
                </c:pt>
                <c:pt idx="108">
                  <c:v>18.8</c:v>
                </c:pt>
                <c:pt idx="109">
                  <c:v>20.399999999999999</c:v>
                </c:pt>
                <c:pt idx="110">
                  <c:v>25</c:v>
                </c:pt>
                <c:pt idx="111">
                  <c:v>25.7</c:v>
                </c:pt>
                <c:pt idx="112">
                  <c:v>13.6</c:v>
                </c:pt>
                <c:pt idx="113">
                  <c:v>23.9</c:v>
                </c:pt>
                <c:pt idx="114">
                  <c:v>19</c:v>
                </c:pt>
                <c:pt idx="115">
                  <c:v>13.4</c:v>
                </c:pt>
                <c:pt idx="116">
                  <c:v>21.6</c:v>
                </c:pt>
                <c:pt idx="117">
                  <c:v>17.5</c:v>
                </c:pt>
                <c:pt idx="118">
                  <c:v>7.6</c:v>
                </c:pt>
                <c:pt idx="119">
                  <c:v>18.3</c:v>
                </c:pt>
                <c:pt idx="120">
                  <c:v>13.2</c:v>
                </c:pt>
                <c:pt idx="121">
                  <c:v>6.4</c:v>
                </c:pt>
                <c:pt idx="122">
                  <c:v>8.9</c:v>
                </c:pt>
                <c:pt idx="123">
                  <c:v>9</c:v>
                </c:pt>
                <c:pt idx="124">
                  <c:v>8.1</c:v>
                </c:pt>
                <c:pt idx="125">
                  <c:v>8.5</c:v>
                </c:pt>
                <c:pt idx="126">
                  <c:v>17.3</c:v>
                </c:pt>
                <c:pt idx="127">
                  <c:v>8.8000000000000007</c:v>
                </c:pt>
                <c:pt idx="128">
                  <c:v>20.8</c:v>
                </c:pt>
                <c:pt idx="129">
                  <c:v>14.1</c:v>
                </c:pt>
                <c:pt idx="130">
                  <c:v>8.3000000000000007</c:v>
                </c:pt>
                <c:pt idx="131">
                  <c:v>6.2</c:v>
                </c:pt>
                <c:pt idx="132">
                  <c:v>17.3</c:v>
                </c:pt>
                <c:pt idx="133">
                  <c:v>14.7</c:v>
                </c:pt>
                <c:pt idx="134">
                  <c:v>13.9</c:v>
                </c:pt>
                <c:pt idx="135">
                  <c:v>44.7</c:v>
                </c:pt>
                <c:pt idx="136">
                  <c:v>13.2</c:v>
                </c:pt>
                <c:pt idx="137">
                  <c:v>6</c:v>
                </c:pt>
                <c:pt idx="138">
                  <c:v>8.3000000000000007</c:v>
                </c:pt>
                <c:pt idx="139">
                  <c:v>1.6</c:v>
                </c:pt>
                <c:pt idx="140">
                  <c:v>4.5999999999999996</c:v>
                </c:pt>
                <c:pt idx="141">
                  <c:v>15.1</c:v>
                </c:pt>
                <c:pt idx="142">
                  <c:v>25.5</c:v>
                </c:pt>
                <c:pt idx="143">
                  <c:v>32.9</c:v>
                </c:pt>
                <c:pt idx="144">
                  <c:v>7.8</c:v>
                </c:pt>
                <c:pt idx="145">
                  <c:v>23.9</c:v>
                </c:pt>
                <c:pt idx="146">
                  <c:v>42.9</c:v>
                </c:pt>
                <c:pt idx="147">
                  <c:v>81.400000000000006</c:v>
                </c:pt>
                <c:pt idx="148">
                  <c:v>37.5</c:v>
                </c:pt>
                <c:pt idx="149">
                  <c:v>27.4</c:v>
                </c:pt>
                <c:pt idx="150">
                  <c:v>15.9</c:v>
                </c:pt>
                <c:pt idx="151">
                  <c:v>24.4</c:v>
                </c:pt>
                <c:pt idx="152">
                  <c:v>9.5</c:v>
                </c:pt>
                <c:pt idx="153">
                  <c:v>3.6</c:v>
                </c:pt>
                <c:pt idx="154">
                  <c:v>1.2</c:v>
                </c:pt>
                <c:pt idx="155">
                  <c:v>4.4000000000000004</c:v>
                </c:pt>
                <c:pt idx="156">
                  <c:v>2</c:v>
                </c:pt>
                <c:pt idx="157">
                  <c:v>1.2</c:v>
                </c:pt>
                <c:pt idx="158">
                  <c:v>0.4</c:v>
                </c:pt>
                <c:pt idx="159">
                  <c:v>4.2</c:v>
                </c:pt>
                <c:pt idx="160">
                  <c:v>3.5</c:v>
                </c:pt>
                <c:pt idx="161">
                  <c:v>1.8</c:v>
                </c:pt>
                <c:pt idx="162">
                  <c:v>2.2999999999999998</c:v>
                </c:pt>
                <c:pt idx="163">
                  <c:v>3.5</c:v>
                </c:pt>
                <c:pt idx="164">
                  <c:v>4.9000000000000004</c:v>
                </c:pt>
                <c:pt idx="165">
                  <c:v>4.8</c:v>
                </c:pt>
                <c:pt idx="166">
                  <c:v>4.5</c:v>
                </c:pt>
                <c:pt idx="167">
                  <c:v>4.5</c:v>
                </c:pt>
                <c:pt idx="168">
                  <c:v>5.4</c:v>
                </c:pt>
                <c:pt idx="169">
                  <c:v>4.2</c:v>
                </c:pt>
                <c:pt idx="170">
                  <c:v>1.7000000000000008</c:v>
                </c:pt>
                <c:pt idx="171">
                  <c:v>1.7000000000000008</c:v>
                </c:pt>
                <c:pt idx="172">
                  <c:v>1.6</c:v>
                </c:pt>
                <c:pt idx="173">
                  <c:v>2.2000000000000002</c:v>
                </c:pt>
                <c:pt idx="174">
                  <c:v>1.5</c:v>
                </c:pt>
                <c:pt idx="175">
                  <c:v>2.4</c:v>
                </c:pt>
                <c:pt idx="176">
                  <c:v>2.2999999999999998</c:v>
                </c:pt>
                <c:pt idx="177">
                  <c:v>1.7000000000000008</c:v>
                </c:pt>
                <c:pt idx="178">
                  <c:v>2.5</c:v>
                </c:pt>
                <c:pt idx="179">
                  <c:v>1.6</c:v>
                </c:pt>
                <c:pt idx="180">
                  <c:v>0.9</c:v>
                </c:pt>
                <c:pt idx="181">
                  <c:v>4</c:v>
                </c:pt>
                <c:pt idx="182">
                  <c:v>2.7</c:v>
                </c:pt>
                <c:pt idx="183">
                  <c:v>0.8</c:v>
                </c:pt>
                <c:pt idx="184">
                  <c:v>1.5</c:v>
                </c:pt>
                <c:pt idx="185">
                  <c:v>0.4</c:v>
                </c:pt>
                <c:pt idx="186">
                  <c:v>0.8</c:v>
                </c:pt>
                <c:pt idx="187">
                  <c:v>1.5</c:v>
                </c:pt>
                <c:pt idx="188">
                  <c:v>1.2</c:v>
                </c:pt>
                <c:pt idx="189">
                  <c:v>0.8</c:v>
                </c:pt>
                <c:pt idx="190">
                  <c:v>2.5</c:v>
                </c:pt>
                <c:pt idx="191">
                  <c:v>3.4</c:v>
                </c:pt>
                <c:pt idx="192">
                  <c:v>6.8</c:v>
                </c:pt>
                <c:pt idx="193">
                  <c:v>4.4000000000000004</c:v>
                </c:pt>
                <c:pt idx="194">
                  <c:v>2.2000000000000002</c:v>
                </c:pt>
                <c:pt idx="195">
                  <c:v>6.1</c:v>
                </c:pt>
                <c:pt idx="196">
                  <c:v>3.5</c:v>
                </c:pt>
                <c:pt idx="197">
                  <c:v>5.2</c:v>
                </c:pt>
                <c:pt idx="198">
                  <c:v>3.9</c:v>
                </c:pt>
                <c:pt idx="199">
                  <c:v>6.7</c:v>
                </c:pt>
                <c:pt idx="200">
                  <c:v>5.2</c:v>
                </c:pt>
                <c:pt idx="201">
                  <c:v>9.1</c:v>
                </c:pt>
                <c:pt idx="202">
                  <c:v>7.2</c:v>
                </c:pt>
                <c:pt idx="203">
                  <c:v>11.2</c:v>
                </c:pt>
                <c:pt idx="204">
                  <c:v>11.7</c:v>
                </c:pt>
                <c:pt idx="205">
                  <c:v>8.5</c:v>
                </c:pt>
                <c:pt idx="206">
                  <c:v>6.6</c:v>
                </c:pt>
                <c:pt idx="207">
                  <c:v>10</c:v>
                </c:pt>
                <c:pt idx="208">
                  <c:v>31</c:v>
                </c:pt>
                <c:pt idx="209">
                  <c:v>16.899999999999999</c:v>
                </c:pt>
                <c:pt idx="210">
                  <c:v>16.100000000000001</c:v>
                </c:pt>
                <c:pt idx="211">
                  <c:v>15.4</c:v>
                </c:pt>
                <c:pt idx="212">
                  <c:v>11.2</c:v>
                </c:pt>
                <c:pt idx="213">
                  <c:v>16.100000000000001</c:v>
                </c:pt>
              </c:numCache>
            </c:numRef>
          </c:val>
        </c:ser>
        <c:ser>
          <c:idx val="7"/>
          <c:order val="7"/>
          <c:tx>
            <c:strRef>
              <c:f>Sheet3!$I$2:$I$3</c:f>
              <c:strCache>
                <c:ptCount val="1"/>
                <c:pt idx="0">
                  <c:v>2003 % North</c:v>
                </c:pt>
              </c:strCache>
            </c:strRef>
          </c:tx>
          <c:spPr>
            <a:ln w="25400" cmpd="dbl">
              <a:solidFill>
                <a:srgbClr val="0000CC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0000CC"/>
                </a:solidFill>
              </a:ln>
            </c:spPr>
            <c:trendlineType val="linear"/>
          </c:trendline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Sheet3!$I$4:$I$217</c:f>
              <c:numCache>
                <c:formatCode>0.0</c:formatCode>
                <c:ptCount val="214"/>
                <c:pt idx="0">
                  <c:v>30.3</c:v>
                </c:pt>
                <c:pt idx="1">
                  <c:v>3.8</c:v>
                </c:pt>
                <c:pt idx="2">
                  <c:v>3</c:v>
                </c:pt>
                <c:pt idx="3">
                  <c:v>2.5</c:v>
                </c:pt>
                <c:pt idx="4">
                  <c:v>5</c:v>
                </c:pt>
                <c:pt idx="5">
                  <c:v>3.1</c:v>
                </c:pt>
                <c:pt idx="6">
                  <c:v>5.6</c:v>
                </c:pt>
                <c:pt idx="7">
                  <c:v>4.3</c:v>
                </c:pt>
                <c:pt idx="8">
                  <c:v>4.0999999999999996</c:v>
                </c:pt>
                <c:pt idx="9">
                  <c:v>7.4</c:v>
                </c:pt>
                <c:pt idx="10">
                  <c:v>13</c:v>
                </c:pt>
                <c:pt idx="11">
                  <c:v>10.6</c:v>
                </c:pt>
                <c:pt idx="12">
                  <c:v>11.5</c:v>
                </c:pt>
                <c:pt idx="13">
                  <c:v>14.4</c:v>
                </c:pt>
                <c:pt idx="14">
                  <c:v>40.9</c:v>
                </c:pt>
                <c:pt idx="15">
                  <c:v>34.800000000000004</c:v>
                </c:pt>
                <c:pt idx="16">
                  <c:v>42.9</c:v>
                </c:pt>
                <c:pt idx="17">
                  <c:v>29.9</c:v>
                </c:pt>
                <c:pt idx="18">
                  <c:v>39.800000000000004</c:v>
                </c:pt>
                <c:pt idx="19">
                  <c:v>52</c:v>
                </c:pt>
                <c:pt idx="20">
                  <c:v>42.4</c:v>
                </c:pt>
                <c:pt idx="21">
                  <c:v>25.5</c:v>
                </c:pt>
                <c:pt idx="22">
                  <c:v>24.1</c:v>
                </c:pt>
                <c:pt idx="23">
                  <c:v>33</c:v>
                </c:pt>
                <c:pt idx="24">
                  <c:v>36.5</c:v>
                </c:pt>
                <c:pt idx="25">
                  <c:v>27.9</c:v>
                </c:pt>
                <c:pt idx="26">
                  <c:v>33.4</c:v>
                </c:pt>
                <c:pt idx="27">
                  <c:v>34.9</c:v>
                </c:pt>
                <c:pt idx="28">
                  <c:v>31.4</c:v>
                </c:pt>
                <c:pt idx="29">
                  <c:v>40.9</c:v>
                </c:pt>
                <c:pt idx="30">
                  <c:v>31.1</c:v>
                </c:pt>
                <c:pt idx="31">
                  <c:v>36.700000000000003</c:v>
                </c:pt>
                <c:pt idx="32">
                  <c:v>38.1</c:v>
                </c:pt>
                <c:pt idx="33">
                  <c:v>40</c:v>
                </c:pt>
                <c:pt idx="34">
                  <c:v>38.800000000000004</c:v>
                </c:pt>
                <c:pt idx="35">
                  <c:v>32.4</c:v>
                </c:pt>
                <c:pt idx="36">
                  <c:v>28.2</c:v>
                </c:pt>
                <c:pt idx="37">
                  <c:v>44.4</c:v>
                </c:pt>
                <c:pt idx="38">
                  <c:v>34</c:v>
                </c:pt>
                <c:pt idx="39">
                  <c:v>39.800000000000004</c:v>
                </c:pt>
                <c:pt idx="40">
                  <c:v>32.9</c:v>
                </c:pt>
                <c:pt idx="41">
                  <c:v>44.9</c:v>
                </c:pt>
                <c:pt idx="42">
                  <c:v>46</c:v>
                </c:pt>
                <c:pt idx="43">
                  <c:v>32</c:v>
                </c:pt>
                <c:pt idx="44">
                  <c:v>42.5</c:v>
                </c:pt>
                <c:pt idx="45">
                  <c:v>43.8</c:v>
                </c:pt>
                <c:pt idx="46">
                  <c:v>48.5</c:v>
                </c:pt>
                <c:pt idx="47">
                  <c:v>50.5</c:v>
                </c:pt>
                <c:pt idx="48">
                  <c:v>48.8</c:v>
                </c:pt>
                <c:pt idx="49">
                  <c:v>48.7</c:v>
                </c:pt>
                <c:pt idx="50">
                  <c:v>37.200000000000003</c:v>
                </c:pt>
                <c:pt idx="51">
                  <c:v>25.6</c:v>
                </c:pt>
                <c:pt idx="52">
                  <c:v>27.9</c:v>
                </c:pt>
                <c:pt idx="53">
                  <c:v>26.7</c:v>
                </c:pt>
                <c:pt idx="54">
                  <c:v>55.9</c:v>
                </c:pt>
                <c:pt idx="55">
                  <c:v>59.6</c:v>
                </c:pt>
                <c:pt idx="56">
                  <c:v>51.6</c:v>
                </c:pt>
                <c:pt idx="57">
                  <c:v>26.5</c:v>
                </c:pt>
                <c:pt idx="58">
                  <c:v>44.7</c:v>
                </c:pt>
                <c:pt idx="59">
                  <c:v>42.3</c:v>
                </c:pt>
                <c:pt idx="60">
                  <c:v>27.8</c:v>
                </c:pt>
                <c:pt idx="61">
                  <c:v>35</c:v>
                </c:pt>
                <c:pt idx="62">
                  <c:v>20.7</c:v>
                </c:pt>
                <c:pt idx="63">
                  <c:v>46.9</c:v>
                </c:pt>
                <c:pt idx="64">
                  <c:v>32.5</c:v>
                </c:pt>
                <c:pt idx="65">
                  <c:v>40.6</c:v>
                </c:pt>
                <c:pt idx="66">
                  <c:v>49.1</c:v>
                </c:pt>
                <c:pt idx="67">
                  <c:v>59</c:v>
                </c:pt>
                <c:pt idx="68">
                  <c:v>33.300000000000004</c:v>
                </c:pt>
                <c:pt idx="69">
                  <c:v>40.700000000000003</c:v>
                </c:pt>
                <c:pt idx="70">
                  <c:v>36.300000000000004</c:v>
                </c:pt>
                <c:pt idx="71">
                  <c:v>45.4</c:v>
                </c:pt>
                <c:pt idx="72">
                  <c:v>44.8</c:v>
                </c:pt>
                <c:pt idx="73">
                  <c:v>46.3</c:v>
                </c:pt>
                <c:pt idx="74">
                  <c:v>37.700000000000003</c:v>
                </c:pt>
                <c:pt idx="75">
                  <c:v>40.800000000000004</c:v>
                </c:pt>
                <c:pt idx="76">
                  <c:v>51.9</c:v>
                </c:pt>
                <c:pt idx="77">
                  <c:v>44.4</c:v>
                </c:pt>
                <c:pt idx="78">
                  <c:v>42.8</c:v>
                </c:pt>
                <c:pt idx="79">
                  <c:v>52.7</c:v>
                </c:pt>
                <c:pt idx="80">
                  <c:v>44.2</c:v>
                </c:pt>
                <c:pt idx="81">
                  <c:v>32.9</c:v>
                </c:pt>
                <c:pt idx="82">
                  <c:v>37.5</c:v>
                </c:pt>
                <c:pt idx="83">
                  <c:v>36.6</c:v>
                </c:pt>
                <c:pt idx="84">
                  <c:v>25.9</c:v>
                </c:pt>
                <c:pt idx="85">
                  <c:v>33.5</c:v>
                </c:pt>
                <c:pt idx="86">
                  <c:v>25.4</c:v>
                </c:pt>
                <c:pt idx="87">
                  <c:v>36.200000000000003</c:v>
                </c:pt>
                <c:pt idx="88">
                  <c:v>33.9</c:v>
                </c:pt>
                <c:pt idx="89">
                  <c:v>32.200000000000003</c:v>
                </c:pt>
                <c:pt idx="90">
                  <c:v>25.2</c:v>
                </c:pt>
                <c:pt idx="91">
                  <c:v>25.2</c:v>
                </c:pt>
                <c:pt idx="92">
                  <c:v>20.8</c:v>
                </c:pt>
                <c:pt idx="93">
                  <c:v>23.5</c:v>
                </c:pt>
                <c:pt idx="94">
                  <c:v>12.7</c:v>
                </c:pt>
                <c:pt idx="95">
                  <c:v>14.9</c:v>
                </c:pt>
                <c:pt idx="96">
                  <c:v>11.5</c:v>
                </c:pt>
                <c:pt idx="97">
                  <c:v>4.5999999999999996</c:v>
                </c:pt>
                <c:pt idx="98">
                  <c:v>6.9</c:v>
                </c:pt>
                <c:pt idx="99">
                  <c:v>13.9</c:v>
                </c:pt>
                <c:pt idx="100">
                  <c:v>17.399999999999999</c:v>
                </c:pt>
                <c:pt idx="101">
                  <c:v>10.9</c:v>
                </c:pt>
                <c:pt idx="102">
                  <c:v>6.7</c:v>
                </c:pt>
                <c:pt idx="103">
                  <c:v>7.8</c:v>
                </c:pt>
                <c:pt idx="104">
                  <c:v>8.8000000000000007</c:v>
                </c:pt>
                <c:pt idx="105">
                  <c:v>7.6</c:v>
                </c:pt>
                <c:pt idx="106">
                  <c:v>12.3</c:v>
                </c:pt>
                <c:pt idx="107">
                  <c:v>6.6</c:v>
                </c:pt>
                <c:pt idx="108">
                  <c:v>4</c:v>
                </c:pt>
                <c:pt idx="109">
                  <c:v>3.3</c:v>
                </c:pt>
                <c:pt idx="110">
                  <c:v>7.4</c:v>
                </c:pt>
                <c:pt idx="111">
                  <c:v>4.3</c:v>
                </c:pt>
                <c:pt idx="112">
                  <c:v>5.4</c:v>
                </c:pt>
                <c:pt idx="113">
                  <c:v>15.1</c:v>
                </c:pt>
                <c:pt idx="114">
                  <c:v>13.4</c:v>
                </c:pt>
                <c:pt idx="115">
                  <c:v>7.2</c:v>
                </c:pt>
                <c:pt idx="116">
                  <c:v>1.8</c:v>
                </c:pt>
                <c:pt idx="117">
                  <c:v>4.5999999999999996</c:v>
                </c:pt>
                <c:pt idx="118">
                  <c:v>7</c:v>
                </c:pt>
                <c:pt idx="119">
                  <c:v>9.5</c:v>
                </c:pt>
                <c:pt idx="120">
                  <c:v>8.6</c:v>
                </c:pt>
                <c:pt idx="121">
                  <c:v>16</c:v>
                </c:pt>
                <c:pt idx="122">
                  <c:v>15.4</c:v>
                </c:pt>
                <c:pt idx="123">
                  <c:v>6.9</c:v>
                </c:pt>
                <c:pt idx="124">
                  <c:v>3.5</c:v>
                </c:pt>
                <c:pt idx="125">
                  <c:v>8.7000000000000011</c:v>
                </c:pt>
                <c:pt idx="126">
                  <c:v>9.3000000000000007</c:v>
                </c:pt>
                <c:pt idx="127">
                  <c:v>33.5</c:v>
                </c:pt>
                <c:pt idx="128">
                  <c:v>20.2</c:v>
                </c:pt>
                <c:pt idx="129">
                  <c:v>98.4</c:v>
                </c:pt>
                <c:pt idx="130">
                  <c:v>5.6</c:v>
                </c:pt>
                <c:pt idx="131">
                  <c:v>4.7</c:v>
                </c:pt>
                <c:pt idx="132">
                  <c:v>3.3</c:v>
                </c:pt>
                <c:pt idx="133">
                  <c:v>8.2000000000000011</c:v>
                </c:pt>
                <c:pt idx="134">
                  <c:v>7.2</c:v>
                </c:pt>
                <c:pt idx="135">
                  <c:v>3.3</c:v>
                </c:pt>
                <c:pt idx="136">
                  <c:v>14.1</c:v>
                </c:pt>
                <c:pt idx="137">
                  <c:v>5.7</c:v>
                </c:pt>
                <c:pt idx="138">
                  <c:v>2.8</c:v>
                </c:pt>
                <c:pt idx="139">
                  <c:v>3.2</c:v>
                </c:pt>
                <c:pt idx="140">
                  <c:v>9.5</c:v>
                </c:pt>
                <c:pt idx="141">
                  <c:v>5</c:v>
                </c:pt>
                <c:pt idx="142">
                  <c:v>9.9</c:v>
                </c:pt>
                <c:pt idx="143">
                  <c:v>2.2000000000000002</c:v>
                </c:pt>
                <c:pt idx="144">
                  <c:v>7</c:v>
                </c:pt>
                <c:pt idx="145">
                  <c:v>3.5</c:v>
                </c:pt>
                <c:pt idx="146">
                  <c:v>5.5</c:v>
                </c:pt>
                <c:pt idx="147">
                  <c:v>10.8</c:v>
                </c:pt>
                <c:pt idx="148">
                  <c:v>14.9</c:v>
                </c:pt>
                <c:pt idx="149">
                  <c:v>3.8</c:v>
                </c:pt>
                <c:pt idx="150">
                  <c:v>1.9</c:v>
                </c:pt>
                <c:pt idx="151">
                  <c:v>1.9</c:v>
                </c:pt>
                <c:pt idx="152">
                  <c:v>2.2000000000000002</c:v>
                </c:pt>
                <c:pt idx="153">
                  <c:v>0.2</c:v>
                </c:pt>
                <c:pt idx="154">
                  <c:v>0.4</c:v>
                </c:pt>
                <c:pt idx="155">
                  <c:v>0.5</c:v>
                </c:pt>
                <c:pt idx="156">
                  <c:v>0.2</c:v>
                </c:pt>
                <c:pt idx="157">
                  <c:v>0.60000000000000042</c:v>
                </c:pt>
                <c:pt idx="158">
                  <c:v>0.4</c:v>
                </c:pt>
                <c:pt idx="159">
                  <c:v>0.9</c:v>
                </c:pt>
                <c:pt idx="160">
                  <c:v>1.8</c:v>
                </c:pt>
                <c:pt idx="161">
                  <c:v>3</c:v>
                </c:pt>
                <c:pt idx="162">
                  <c:v>1.2</c:v>
                </c:pt>
                <c:pt idx="163">
                  <c:v>1.8</c:v>
                </c:pt>
                <c:pt idx="164">
                  <c:v>1.7000000000000008</c:v>
                </c:pt>
                <c:pt idx="165">
                  <c:v>1.3</c:v>
                </c:pt>
                <c:pt idx="166">
                  <c:v>1.9</c:v>
                </c:pt>
                <c:pt idx="167">
                  <c:v>3.7</c:v>
                </c:pt>
                <c:pt idx="168">
                  <c:v>6.8</c:v>
                </c:pt>
                <c:pt idx="169">
                  <c:v>6.9</c:v>
                </c:pt>
                <c:pt idx="170">
                  <c:v>5.3</c:v>
                </c:pt>
                <c:pt idx="171">
                  <c:v>3.6</c:v>
                </c:pt>
                <c:pt idx="172">
                  <c:v>2.5</c:v>
                </c:pt>
                <c:pt idx="173">
                  <c:v>2.8</c:v>
                </c:pt>
                <c:pt idx="174">
                  <c:v>4.2</c:v>
                </c:pt>
                <c:pt idx="175">
                  <c:v>3.2</c:v>
                </c:pt>
                <c:pt idx="176">
                  <c:v>2.1</c:v>
                </c:pt>
                <c:pt idx="177">
                  <c:v>1.3</c:v>
                </c:pt>
                <c:pt idx="178">
                  <c:v>0.4</c:v>
                </c:pt>
                <c:pt idx="179">
                  <c:v>0.7000000000000004</c:v>
                </c:pt>
                <c:pt idx="180">
                  <c:v>1.8</c:v>
                </c:pt>
                <c:pt idx="181">
                  <c:v>3.4</c:v>
                </c:pt>
                <c:pt idx="182">
                  <c:v>1.4</c:v>
                </c:pt>
                <c:pt idx="183">
                  <c:v>0.7000000000000004</c:v>
                </c:pt>
                <c:pt idx="184">
                  <c:v>0.7000000000000004</c:v>
                </c:pt>
                <c:pt idx="185">
                  <c:v>0.7000000000000004</c:v>
                </c:pt>
                <c:pt idx="186">
                  <c:v>0.5</c:v>
                </c:pt>
                <c:pt idx="187">
                  <c:v>1.3</c:v>
                </c:pt>
                <c:pt idx="188">
                  <c:v>0.9</c:v>
                </c:pt>
                <c:pt idx="189">
                  <c:v>0.30000000000000021</c:v>
                </c:pt>
                <c:pt idx="190">
                  <c:v>0.7000000000000004</c:v>
                </c:pt>
                <c:pt idx="191">
                  <c:v>0.1</c:v>
                </c:pt>
                <c:pt idx="192">
                  <c:v>0.4</c:v>
                </c:pt>
                <c:pt idx="193">
                  <c:v>1.1000000000000001</c:v>
                </c:pt>
                <c:pt idx="194">
                  <c:v>2</c:v>
                </c:pt>
                <c:pt idx="195">
                  <c:v>2.6</c:v>
                </c:pt>
                <c:pt idx="196">
                  <c:v>2.9</c:v>
                </c:pt>
                <c:pt idx="197">
                  <c:v>3.8</c:v>
                </c:pt>
                <c:pt idx="198">
                  <c:v>0.2</c:v>
                </c:pt>
                <c:pt idx="199">
                  <c:v>2.1</c:v>
                </c:pt>
                <c:pt idx="200">
                  <c:v>3.4</c:v>
                </c:pt>
                <c:pt idx="201">
                  <c:v>3.1</c:v>
                </c:pt>
                <c:pt idx="202">
                  <c:v>3</c:v>
                </c:pt>
                <c:pt idx="203">
                  <c:v>3.3</c:v>
                </c:pt>
                <c:pt idx="204">
                  <c:v>3.4</c:v>
                </c:pt>
                <c:pt idx="205">
                  <c:v>3.6</c:v>
                </c:pt>
                <c:pt idx="206">
                  <c:v>7.7</c:v>
                </c:pt>
                <c:pt idx="207">
                  <c:v>2.2999999999999998</c:v>
                </c:pt>
                <c:pt idx="208">
                  <c:v>5.3</c:v>
                </c:pt>
                <c:pt idx="209">
                  <c:v>9</c:v>
                </c:pt>
                <c:pt idx="210">
                  <c:v>8.5</c:v>
                </c:pt>
                <c:pt idx="211">
                  <c:v>8.4</c:v>
                </c:pt>
                <c:pt idx="212">
                  <c:v>5.3</c:v>
                </c:pt>
                <c:pt idx="213">
                  <c:v>10.8</c:v>
                </c:pt>
              </c:numCache>
            </c:numRef>
          </c:val>
        </c:ser>
        <c:marker val="1"/>
        <c:axId val="97791360"/>
        <c:axId val="97801728"/>
      </c:lineChart>
      <c:lineChart>
        <c:grouping val="standard"/>
        <c:ser>
          <c:idx val="0"/>
          <c:order val="0"/>
          <c:tx>
            <c:strRef>
              <c:f>Sheet3!$B$2:$B$3</c:f>
              <c:strCache>
                <c:ptCount val="1"/>
                <c:pt idx="0">
                  <c:v>1998 Spill K</c:v>
                </c:pt>
              </c:strCache>
            </c:strRef>
          </c:tx>
          <c:spPr>
            <a:ln w="15875">
              <a:solidFill>
                <a:srgbClr val="FF0000"/>
              </a:solidFill>
            </a:ln>
          </c:spPr>
          <c:marker>
            <c:symbol val="square"/>
            <c:size val="2"/>
            <c:spPr>
              <a:solidFill>
                <a:srgbClr val="FF0000"/>
              </a:solidFill>
            </c:spPr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Sheet3!$B$4:$B$217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89.8</c:v>
                </c:pt>
                <c:pt idx="20">
                  <c:v>54.5</c:v>
                </c:pt>
                <c:pt idx="21">
                  <c:v>77.7</c:v>
                </c:pt>
                <c:pt idx="22">
                  <c:v>68.5</c:v>
                </c:pt>
                <c:pt idx="23">
                  <c:v>118.7</c:v>
                </c:pt>
                <c:pt idx="24">
                  <c:v>75.7</c:v>
                </c:pt>
                <c:pt idx="25">
                  <c:v>111.3</c:v>
                </c:pt>
                <c:pt idx="26">
                  <c:v>74</c:v>
                </c:pt>
                <c:pt idx="27">
                  <c:v>121.6</c:v>
                </c:pt>
                <c:pt idx="28">
                  <c:v>72.5</c:v>
                </c:pt>
                <c:pt idx="29">
                  <c:v>128.19999999999999</c:v>
                </c:pt>
                <c:pt idx="30">
                  <c:v>85.7</c:v>
                </c:pt>
                <c:pt idx="31">
                  <c:v>130.19999999999999</c:v>
                </c:pt>
                <c:pt idx="32">
                  <c:v>99.3</c:v>
                </c:pt>
                <c:pt idx="33">
                  <c:v>169.7</c:v>
                </c:pt>
                <c:pt idx="34">
                  <c:v>106.3</c:v>
                </c:pt>
                <c:pt idx="35">
                  <c:v>185.5</c:v>
                </c:pt>
                <c:pt idx="36">
                  <c:v>126.3</c:v>
                </c:pt>
                <c:pt idx="37">
                  <c:v>206</c:v>
                </c:pt>
                <c:pt idx="38">
                  <c:v>132</c:v>
                </c:pt>
                <c:pt idx="39">
                  <c:v>199.8</c:v>
                </c:pt>
                <c:pt idx="40">
                  <c:v>113.6</c:v>
                </c:pt>
                <c:pt idx="41">
                  <c:v>186.8</c:v>
                </c:pt>
                <c:pt idx="42">
                  <c:v>112.1</c:v>
                </c:pt>
                <c:pt idx="43">
                  <c:v>198.6</c:v>
                </c:pt>
                <c:pt idx="44">
                  <c:v>121.2</c:v>
                </c:pt>
                <c:pt idx="45">
                  <c:v>181.7</c:v>
                </c:pt>
                <c:pt idx="46">
                  <c:v>107.9</c:v>
                </c:pt>
                <c:pt idx="47">
                  <c:v>181.3</c:v>
                </c:pt>
                <c:pt idx="48">
                  <c:v>111</c:v>
                </c:pt>
                <c:pt idx="49">
                  <c:v>185.3</c:v>
                </c:pt>
                <c:pt idx="50">
                  <c:v>117.5</c:v>
                </c:pt>
                <c:pt idx="51">
                  <c:v>163.19999999999999</c:v>
                </c:pt>
                <c:pt idx="52">
                  <c:v>107.7</c:v>
                </c:pt>
                <c:pt idx="53">
                  <c:v>190.5</c:v>
                </c:pt>
                <c:pt idx="54">
                  <c:v>159.4</c:v>
                </c:pt>
                <c:pt idx="55">
                  <c:v>180.7</c:v>
                </c:pt>
                <c:pt idx="56">
                  <c:v>154.80000000000001</c:v>
                </c:pt>
                <c:pt idx="57">
                  <c:v>243.8</c:v>
                </c:pt>
                <c:pt idx="58">
                  <c:v>188.3</c:v>
                </c:pt>
                <c:pt idx="59">
                  <c:v>337.7</c:v>
                </c:pt>
                <c:pt idx="60">
                  <c:v>239.4</c:v>
                </c:pt>
                <c:pt idx="61">
                  <c:v>237.8</c:v>
                </c:pt>
                <c:pt idx="62">
                  <c:v>180.1</c:v>
                </c:pt>
                <c:pt idx="63">
                  <c:v>197.2</c:v>
                </c:pt>
                <c:pt idx="64">
                  <c:v>273.60000000000002</c:v>
                </c:pt>
                <c:pt idx="65">
                  <c:v>243.5</c:v>
                </c:pt>
                <c:pt idx="66">
                  <c:v>138.5</c:v>
                </c:pt>
                <c:pt idx="67">
                  <c:v>241.1</c:v>
                </c:pt>
                <c:pt idx="68">
                  <c:v>116.8</c:v>
                </c:pt>
                <c:pt idx="69">
                  <c:v>201.4</c:v>
                </c:pt>
                <c:pt idx="70">
                  <c:v>109.3</c:v>
                </c:pt>
                <c:pt idx="71">
                  <c:v>137.9</c:v>
                </c:pt>
                <c:pt idx="72">
                  <c:v>112.9</c:v>
                </c:pt>
                <c:pt idx="73">
                  <c:v>165.3</c:v>
                </c:pt>
                <c:pt idx="74">
                  <c:v>110.8</c:v>
                </c:pt>
                <c:pt idx="75">
                  <c:v>154.4</c:v>
                </c:pt>
                <c:pt idx="76">
                  <c:v>85.8</c:v>
                </c:pt>
                <c:pt idx="77">
                  <c:v>136.69999999999999</c:v>
                </c:pt>
                <c:pt idx="78">
                  <c:v>92.1</c:v>
                </c:pt>
                <c:pt idx="79">
                  <c:v>146</c:v>
                </c:pt>
                <c:pt idx="80">
                  <c:v>105</c:v>
                </c:pt>
                <c:pt idx="81">
                  <c:v>128.80000000000001</c:v>
                </c:pt>
                <c:pt idx="82">
                  <c:v>82.2</c:v>
                </c:pt>
                <c:pt idx="83">
                  <c:v>122.8</c:v>
                </c:pt>
                <c:pt idx="84">
                  <c:v>93.3</c:v>
                </c:pt>
                <c:pt idx="85">
                  <c:v>148</c:v>
                </c:pt>
                <c:pt idx="86">
                  <c:v>97</c:v>
                </c:pt>
                <c:pt idx="87">
                  <c:v>79.7</c:v>
                </c:pt>
                <c:pt idx="88">
                  <c:v>141.6</c:v>
                </c:pt>
                <c:pt idx="89">
                  <c:v>160</c:v>
                </c:pt>
                <c:pt idx="90">
                  <c:v>86.3</c:v>
                </c:pt>
                <c:pt idx="91">
                  <c:v>169.6</c:v>
                </c:pt>
                <c:pt idx="92">
                  <c:v>87.2</c:v>
                </c:pt>
                <c:pt idx="93">
                  <c:v>107.7</c:v>
                </c:pt>
                <c:pt idx="94">
                  <c:v>98</c:v>
                </c:pt>
                <c:pt idx="95">
                  <c:v>111.2</c:v>
                </c:pt>
                <c:pt idx="96">
                  <c:v>75.5</c:v>
                </c:pt>
                <c:pt idx="97">
                  <c:v>110.3</c:v>
                </c:pt>
                <c:pt idx="98">
                  <c:v>77.5</c:v>
                </c:pt>
                <c:pt idx="99">
                  <c:v>117.5</c:v>
                </c:pt>
                <c:pt idx="100">
                  <c:v>72.400000000000006</c:v>
                </c:pt>
                <c:pt idx="101">
                  <c:v>51.8</c:v>
                </c:pt>
                <c:pt idx="102">
                  <c:v>98.5</c:v>
                </c:pt>
                <c:pt idx="103">
                  <c:v>131.30000000000001</c:v>
                </c:pt>
                <c:pt idx="104">
                  <c:v>70.599999999999994</c:v>
                </c:pt>
                <c:pt idx="105">
                  <c:v>121.8</c:v>
                </c:pt>
                <c:pt idx="106">
                  <c:v>77.900000000000006</c:v>
                </c:pt>
                <c:pt idx="107">
                  <c:v>106.9</c:v>
                </c:pt>
                <c:pt idx="108">
                  <c:v>69.099999999999994</c:v>
                </c:pt>
                <c:pt idx="109">
                  <c:v>97.3</c:v>
                </c:pt>
                <c:pt idx="110">
                  <c:v>72.900000000000006</c:v>
                </c:pt>
                <c:pt idx="111">
                  <c:v>107.3</c:v>
                </c:pt>
                <c:pt idx="112">
                  <c:v>71.3</c:v>
                </c:pt>
                <c:pt idx="113">
                  <c:v>98</c:v>
                </c:pt>
                <c:pt idx="114">
                  <c:v>61.3</c:v>
                </c:pt>
                <c:pt idx="115">
                  <c:v>57.1</c:v>
                </c:pt>
                <c:pt idx="116">
                  <c:v>91.5</c:v>
                </c:pt>
                <c:pt idx="117">
                  <c:v>118.1</c:v>
                </c:pt>
                <c:pt idx="118">
                  <c:v>67.5</c:v>
                </c:pt>
                <c:pt idx="119">
                  <c:v>50.5</c:v>
                </c:pt>
                <c:pt idx="120">
                  <c:v>49.1</c:v>
                </c:pt>
                <c:pt idx="121">
                  <c:v>94.5</c:v>
                </c:pt>
                <c:pt idx="122">
                  <c:v>90.3</c:v>
                </c:pt>
                <c:pt idx="123">
                  <c:v>86.5</c:v>
                </c:pt>
                <c:pt idx="124">
                  <c:v>45.8</c:v>
                </c:pt>
                <c:pt idx="125">
                  <c:v>42.7</c:v>
                </c:pt>
                <c:pt idx="126">
                  <c:v>48.2</c:v>
                </c:pt>
                <c:pt idx="127">
                  <c:v>94.5</c:v>
                </c:pt>
                <c:pt idx="128">
                  <c:v>109.3</c:v>
                </c:pt>
                <c:pt idx="129">
                  <c:v>101.7</c:v>
                </c:pt>
                <c:pt idx="130">
                  <c:v>48.3</c:v>
                </c:pt>
                <c:pt idx="131">
                  <c:v>46.1</c:v>
                </c:pt>
                <c:pt idx="132">
                  <c:v>51.1</c:v>
                </c:pt>
                <c:pt idx="133">
                  <c:v>94.3</c:v>
                </c:pt>
                <c:pt idx="134">
                  <c:v>118.7</c:v>
                </c:pt>
                <c:pt idx="135">
                  <c:v>102.5</c:v>
                </c:pt>
                <c:pt idx="136">
                  <c:v>59.3</c:v>
                </c:pt>
                <c:pt idx="137">
                  <c:v>69.7</c:v>
                </c:pt>
                <c:pt idx="138">
                  <c:v>45.9</c:v>
                </c:pt>
                <c:pt idx="139">
                  <c:v>73.599999999999994</c:v>
                </c:pt>
                <c:pt idx="140">
                  <c:v>52.1</c:v>
                </c:pt>
                <c:pt idx="141">
                  <c:v>89.5</c:v>
                </c:pt>
                <c:pt idx="142">
                  <c:v>50.8</c:v>
                </c:pt>
                <c:pt idx="143">
                  <c:v>70</c:v>
                </c:pt>
                <c:pt idx="144">
                  <c:v>47.9</c:v>
                </c:pt>
                <c:pt idx="145">
                  <c:v>78.8</c:v>
                </c:pt>
                <c:pt idx="146">
                  <c:v>42.4</c:v>
                </c:pt>
                <c:pt idx="147">
                  <c:v>61.3</c:v>
                </c:pt>
                <c:pt idx="148">
                  <c:v>36.1</c:v>
                </c:pt>
                <c:pt idx="149">
                  <c:v>61.3</c:v>
                </c:pt>
                <c:pt idx="150">
                  <c:v>41.2</c:v>
                </c:pt>
                <c:pt idx="151">
                  <c:v>62.5</c:v>
                </c:pt>
                <c:pt idx="152">
                  <c:v>44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Sheet3!$D$2:$D$3</c:f>
              <c:strCache>
                <c:ptCount val="1"/>
                <c:pt idx="0">
                  <c:v>2000 Spill K</c:v>
                </c:pt>
              </c:strCache>
            </c:strRef>
          </c:tx>
          <c:spPr>
            <a:ln w="15875">
              <a:solidFill>
                <a:srgbClr val="00FF00"/>
              </a:solidFill>
            </a:ln>
          </c:spPr>
          <c:marker>
            <c:symbol val="triangle"/>
            <c:size val="2"/>
            <c:spPr>
              <a:solidFill>
                <a:srgbClr val="00FF00"/>
              </a:solidFill>
            </c:spPr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Sheet3!$D$4:$D$217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7.3</c:v>
                </c:pt>
                <c:pt idx="7">
                  <c:v>6.3</c:v>
                </c:pt>
                <c:pt idx="8">
                  <c:v>0</c:v>
                </c:pt>
                <c:pt idx="9">
                  <c:v>0</c:v>
                </c:pt>
                <c:pt idx="10">
                  <c:v>9.7000000000000011</c:v>
                </c:pt>
                <c:pt idx="11">
                  <c:v>3.3</c:v>
                </c:pt>
                <c:pt idx="12">
                  <c:v>7.5</c:v>
                </c:pt>
                <c:pt idx="13">
                  <c:v>29.2</c:v>
                </c:pt>
                <c:pt idx="14">
                  <c:v>23</c:v>
                </c:pt>
                <c:pt idx="15">
                  <c:v>64.2</c:v>
                </c:pt>
                <c:pt idx="16">
                  <c:v>64.400000000000006</c:v>
                </c:pt>
                <c:pt idx="17">
                  <c:v>142</c:v>
                </c:pt>
                <c:pt idx="18">
                  <c:v>149.1</c:v>
                </c:pt>
                <c:pt idx="19">
                  <c:v>173</c:v>
                </c:pt>
                <c:pt idx="20">
                  <c:v>158.4</c:v>
                </c:pt>
                <c:pt idx="21">
                  <c:v>204.2</c:v>
                </c:pt>
                <c:pt idx="22">
                  <c:v>208.3</c:v>
                </c:pt>
                <c:pt idx="23">
                  <c:v>151.80000000000001</c:v>
                </c:pt>
                <c:pt idx="24">
                  <c:v>125.6</c:v>
                </c:pt>
                <c:pt idx="25">
                  <c:v>130.5</c:v>
                </c:pt>
                <c:pt idx="26">
                  <c:v>120.1</c:v>
                </c:pt>
                <c:pt idx="27">
                  <c:v>110.1</c:v>
                </c:pt>
                <c:pt idx="28">
                  <c:v>115</c:v>
                </c:pt>
                <c:pt idx="29">
                  <c:v>109.6</c:v>
                </c:pt>
                <c:pt idx="30">
                  <c:v>101.3</c:v>
                </c:pt>
                <c:pt idx="31">
                  <c:v>103.3</c:v>
                </c:pt>
                <c:pt idx="32">
                  <c:v>98.6</c:v>
                </c:pt>
                <c:pt idx="33">
                  <c:v>104.7</c:v>
                </c:pt>
                <c:pt idx="34">
                  <c:v>117.2</c:v>
                </c:pt>
                <c:pt idx="35">
                  <c:v>115.7</c:v>
                </c:pt>
                <c:pt idx="36">
                  <c:v>109.3</c:v>
                </c:pt>
                <c:pt idx="37">
                  <c:v>105</c:v>
                </c:pt>
                <c:pt idx="38">
                  <c:v>108.1</c:v>
                </c:pt>
                <c:pt idx="39">
                  <c:v>99.8</c:v>
                </c:pt>
                <c:pt idx="40">
                  <c:v>103.8</c:v>
                </c:pt>
                <c:pt idx="41">
                  <c:v>108.3</c:v>
                </c:pt>
                <c:pt idx="42">
                  <c:v>93.7</c:v>
                </c:pt>
                <c:pt idx="43">
                  <c:v>104</c:v>
                </c:pt>
                <c:pt idx="44">
                  <c:v>104.3</c:v>
                </c:pt>
                <c:pt idx="45">
                  <c:v>95</c:v>
                </c:pt>
                <c:pt idx="46">
                  <c:v>93.7</c:v>
                </c:pt>
                <c:pt idx="47">
                  <c:v>102.5</c:v>
                </c:pt>
                <c:pt idx="48">
                  <c:v>93.4</c:v>
                </c:pt>
                <c:pt idx="49">
                  <c:v>94.5</c:v>
                </c:pt>
                <c:pt idx="50">
                  <c:v>96.3</c:v>
                </c:pt>
                <c:pt idx="51">
                  <c:v>94.1</c:v>
                </c:pt>
                <c:pt idx="52">
                  <c:v>112.7</c:v>
                </c:pt>
                <c:pt idx="53">
                  <c:v>108.5</c:v>
                </c:pt>
                <c:pt idx="54">
                  <c:v>108.5</c:v>
                </c:pt>
                <c:pt idx="55">
                  <c:v>84.2</c:v>
                </c:pt>
                <c:pt idx="56">
                  <c:v>90.8</c:v>
                </c:pt>
                <c:pt idx="57">
                  <c:v>91.3</c:v>
                </c:pt>
                <c:pt idx="58">
                  <c:v>77.3</c:v>
                </c:pt>
                <c:pt idx="59">
                  <c:v>89</c:v>
                </c:pt>
                <c:pt idx="60">
                  <c:v>94.8</c:v>
                </c:pt>
                <c:pt idx="61">
                  <c:v>103.6</c:v>
                </c:pt>
                <c:pt idx="62">
                  <c:v>84.2</c:v>
                </c:pt>
                <c:pt idx="63">
                  <c:v>73.099999999999994</c:v>
                </c:pt>
                <c:pt idx="64">
                  <c:v>77.599999999999994</c:v>
                </c:pt>
                <c:pt idx="65">
                  <c:v>83.7</c:v>
                </c:pt>
                <c:pt idx="66">
                  <c:v>97.1</c:v>
                </c:pt>
                <c:pt idx="67">
                  <c:v>83.8</c:v>
                </c:pt>
                <c:pt idx="68">
                  <c:v>85.8</c:v>
                </c:pt>
                <c:pt idx="69">
                  <c:v>83.4</c:v>
                </c:pt>
                <c:pt idx="70">
                  <c:v>70.5</c:v>
                </c:pt>
                <c:pt idx="71">
                  <c:v>71.900000000000006</c:v>
                </c:pt>
                <c:pt idx="72">
                  <c:v>71.8</c:v>
                </c:pt>
                <c:pt idx="73">
                  <c:v>91.5</c:v>
                </c:pt>
                <c:pt idx="74">
                  <c:v>84.8</c:v>
                </c:pt>
                <c:pt idx="75">
                  <c:v>91</c:v>
                </c:pt>
                <c:pt idx="76">
                  <c:v>96.2</c:v>
                </c:pt>
                <c:pt idx="77">
                  <c:v>74.3</c:v>
                </c:pt>
                <c:pt idx="78">
                  <c:v>73</c:v>
                </c:pt>
                <c:pt idx="79">
                  <c:v>72.5</c:v>
                </c:pt>
                <c:pt idx="80">
                  <c:v>83.8</c:v>
                </c:pt>
                <c:pt idx="81">
                  <c:v>81.3</c:v>
                </c:pt>
                <c:pt idx="82">
                  <c:v>81</c:v>
                </c:pt>
                <c:pt idx="83">
                  <c:v>78.7</c:v>
                </c:pt>
                <c:pt idx="84">
                  <c:v>70.3</c:v>
                </c:pt>
                <c:pt idx="85">
                  <c:v>81.2</c:v>
                </c:pt>
                <c:pt idx="86">
                  <c:v>63.9</c:v>
                </c:pt>
                <c:pt idx="87">
                  <c:v>71</c:v>
                </c:pt>
                <c:pt idx="88">
                  <c:v>80.400000000000006</c:v>
                </c:pt>
                <c:pt idx="89">
                  <c:v>83.6</c:v>
                </c:pt>
                <c:pt idx="90">
                  <c:v>79.5</c:v>
                </c:pt>
                <c:pt idx="91">
                  <c:v>62.5</c:v>
                </c:pt>
                <c:pt idx="92">
                  <c:v>59.3</c:v>
                </c:pt>
                <c:pt idx="93">
                  <c:v>48.9</c:v>
                </c:pt>
                <c:pt idx="94">
                  <c:v>62</c:v>
                </c:pt>
                <c:pt idx="95">
                  <c:v>60.2</c:v>
                </c:pt>
                <c:pt idx="96">
                  <c:v>68</c:v>
                </c:pt>
                <c:pt idx="97">
                  <c:v>87.3</c:v>
                </c:pt>
                <c:pt idx="98">
                  <c:v>70.3</c:v>
                </c:pt>
                <c:pt idx="99">
                  <c:v>68.599999999999994</c:v>
                </c:pt>
                <c:pt idx="100">
                  <c:v>63.5</c:v>
                </c:pt>
                <c:pt idx="101">
                  <c:v>70.2</c:v>
                </c:pt>
                <c:pt idx="102">
                  <c:v>66</c:v>
                </c:pt>
                <c:pt idx="103">
                  <c:v>71</c:v>
                </c:pt>
                <c:pt idx="104">
                  <c:v>75.599999999999994</c:v>
                </c:pt>
                <c:pt idx="105">
                  <c:v>67.900000000000006</c:v>
                </c:pt>
                <c:pt idx="106">
                  <c:v>54.1</c:v>
                </c:pt>
                <c:pt idx="107">
                  <c:v>58.8</c:v>
                </c:pt>
                <c:pt idx="108">
                  <c:v>68.099999999999994</c:v>
                </c:pt>
                <c:pt idx="109">
                  <c:v>66.2</c:v>
                </c:pt>
                <c:pt idx="110">
                  <c:v>67.2</c:v>
                </c:pt>
                <c:pt idx="111">
                  <c:v>70.7</c:v>
                </c:pt>
                <c:pt idx="112">
                  <c:v>56.9</c:v>
                </c:pt>
                <c:pt idx="113">
                  <c:v>56.2</c:v>
                </c:pt>
                <c:pt idx="114">
                  <c:v>65.3</c:v>
                </c:pt>
                <c:pt idx="115">
                  <c:v>63.2</c:v>
                </c:pt>
                <c:pt idx="116">
                  <c:v>62.2</c:v>
                </c:pt>
                <c:pt idx="117">
                  <c:v>64</c:v>
                </c:pt>
                <c:pt idx="118">
                  <c:v>63.5</c:v>
                </c:pt>
                <c:pt idx="119">
                  <c:v>63.6</c:v>
                </c:pt>
                <c:pt idx="120">
                  <c:v>52.9</c:v>
                </c:pt>
                <c:pt idx="121">
                  <c:v>64</c:v>
                </c:pt>
                <c:pt idx="122">
                  <c:v>64.8</c:v>
                </c:pt>
                <c:pt idx="123">
                  <c:v>68.5</c:v>
                </c:pt>
                <c:pt idx="124">
                  <c:v>70.400000000000006</c:v>
                </c:pt>
                <c:pt idx="125">
                  <c:v>60.8</c:v>
                </c:pt>
                <c:pt idx="126">
                  <c:v>55.1</c:v>
                </c:pt>
                <c:pt idx="127">
                  <c:v>52</c:v>
                </c:pt>
                <c:pt idx="128">
                  <c:v>60.1</c:v>
                </c:pt>
                <c:pt idx="129">
                  <c:v>66.2</c:v>
                </c:pt>
                <c:pt idx="130">
                  <c:v>58.9</c:v>
                </c:pt>
                <c:pt idx="131">
                  <c:v>66.8</c:v>
                </c:pt>
                <c:pt idx="132">
                  <c:v>61.8</c:v>
                </c:pt>
                <c:pt idx="133">
                  <c:v>62.9</c:v>
                </c:pt>
                <c:pt idx="134">
                  <c:v>54.5</c:v>
                </c:pt>
                <c:pt idx="135">
                  <c:v>62.4</c:v>
                </c:pt>
                <c:pt idx="136">
                  <c:v>60.2</c:v>
                </c:pt>
                <c:pt idx="137">
                  <c:v>61.4</c:v>
                </c:pt>
                <c:pt idx="138">
                  <c:v>67</c:v>
                </c:pt>
                <c:pt idx="139">
                  <c:v>52.6</c:v>
                </c:pt>
                <c:pt idx="140">
                  <c:v>60.9</c:v>
                </c:pt>
                <c:pt idx="141">
                  <c:v>42.1</c:v>
                </c:pt>
                <c:pt idx="142">
                  <c:v>42.5</c:v>
                </c:pt>
                <c:pt idx="143">
                  <c:v>42.3</c:v>
                </c:pt>
                <c:pt idx="144">
                  <c:v>52.8</c:v>
                </c:pt>
                <c:pt idx="145">
                  <c:v>34.5</c:v>
                </c:pt>
                <c:pt idx="146">
                  <c:v>38.5</c:v>
                </c:pt>
                <c:pt idx="147">
                  <c:v>40.5</c:v>
                </c:pt>
                <c:pt idx="148">
                  <c:v>38.300000000000004</c:v>
                </c:pt>
                <c:pt idx="149">
                  <c:v>36</c:v>
                </c:pt>
                <c:pt idx="150">
                  <c:v>48.5</c:v>
                </c:pt>
                <c:pt idx="151">
                  <c:v>55.1</c:v>
                </c:pt>
                <c:pt idx="152">
                  <c:v>50.9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ser>
          <c:idx val="4"/>
          <c:order val="4"/>
          <c:tx>
            <c:strRef>
              <c:f>Sheet3!$F$2:$F$3</c:f>
              <c:strCache>
                <c:ptCount val="1"/>
                <c:pt idx="0">
                  <c:v>2002 Spill K</c:v>
                </c:pt>
              </c:strCache>
            </c:strRef>
          </c:tx>
          <c:spPr>
            <a:ln w="15875">
              <a:solidFill>
                <a:srgbClr val="FF00FF"/>
              </a:solidFill>
            </a:ln>
          </c:spPr>
          <c:marker>
            <c:symbol val="circle"/>
            <c:size val="2"/>
            <c:spPr>
              <a:solidFill>
                <a:srgbClr val="FF00FF"/>
              </a:solidFill>
            </c:spPr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Sheet3!$F$4:$F$217</c:f>
              <c:numCache>
                <c:formatCode>General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0.60000000000000042</c:v>
                </c:pt>
                <c:pt idx="8">
                  <c:v>0</c:v>
                </c:pt>
                <c:pt idx="9">
                  <c:v>15.3</c:v>
                </c:pt>
                <c:pt idx="10">
                  <c:v>72.400000000000006</c:v>
                </c:pt>
                <c:pt idx="11">
                  <c:v>70.2</c:v>
                </c:pt>
                <c:pt idx="12">
                  <c:v>84.2</c:v>
                </c:pt>
                <c:pt idx="13">
                  <c:v>81.099999999999994</c:v>
                </c:pt>
                <c:pt idx="14">
                  <c:v>107.5</c:v>
                </c:pt>
                <c:pt idx="15">
                  <c:v>125</c:v>
                </c:pt>
                <c:pt idx="16">
                  <c:v>128.30000000000001</c:v>
                </c:pt>
                <c:pt idx="17">
                  <c:v>123.9</c:v>
                </c:pt>
                <c:pt idx="18">
                  <c:v>116.2</c:v>
                </c:pt>
                <c:pt idx="19">
                  <c:v>109</c:v>
                </c:pt>
                <c:pt idx="20">
                  <c:v>111.3</c:v>
                </c:pt>
                <c:pt idx="21">
                  <c:v>92.2</c:v>
                </c:pt>
                <c:pt idx="22">
                  <c:v>107.3</c:v>
                </c:pt>
                <c:pt idx="23">
                  <c:v>150</c:v>
                </c:pt>
                <c:pt idx="24">
                  <c:v>94</c:v>
                </c:pt>
                <c:pt idx="25">
                  <c:v>86</c:v>
                </c:pt>
                <c:pt idx="26">
                  <c:v>82.1</c:v>
                </c:pt>
                <c:pt idx="27">
                  <c:v>68.599999999999994</c:v>
                </c:pt>
                <c:pt idx="28">
                  <c:v>79.8</c:v>
                </c:pt>
                <c:pt idx="29">
                  <c:v>88.4</c:v>
                </c:pt>
                <c:pt idx="30">
                  <c:v>81.8</c:v>
                </c:pt>
                <c:pt idx="31">
                  <c:v>77</c:v>
                </c:pt>
                <c:pt idx="32">
                  <c:v>91.2</c:v>
                </c:pt>
                <c:pt idx="33">
                  <c:v>89.7</c:v>
                </c:pt>
                <c:pt idx="34">
                  <c:v>84.5</c:v>
                </c:pt>
                <c:pt idx="35">
                  <c:v>84.8</c:v>
                </c:pt>
                <c:pt idx="36">
                  <c:v>77.400000000000006</c:v>
                </c:pt>
                <c:pt idx="37">
                  <c:v>97.3</c:v>
                </c:pt>
                <c:pt idx="38">
                  <c:v>79</c:v>
                </c:pt>
                <c:pt idx="39">
                  <c:v>70.8</c:v>
                </c:pt>
                <c:pt idx="40">
                  <c:v>81.2</c:v>
                </c:pt>
                <c:pt idx="41">
                  <c:v>68.7</c:v>
                </c:pt>
                <c:pt idx="42">
                  <c:v>80.2</c:v>
                </c:pt>
                <c:pt idx="43">
                  <c:v>79.3</c:v>
                </c:pt>
                <c:pt idx="44">
                  <c:v>82</c:v>
                </c:pt>
                <c:pt idx="45">
                  <c:v>73.7</c:v>
                </c:pt>
                <c:pt idx="46">
                  <c:v>85.5</c:v>
                </c:pt>
                <c:pt idx="47">
                  <c:v>76</c:v>
                </c:pt>
                <c:pt idx="48">
                  <c:v>82.8</c:v>
                </c:pt>
                <c:pt idx="49">
                  <c:v>84.2</c:v>
                </c:pt>
                <c:pt idx="50">
                  <c:v>86.3</c:v>
                </c:pt>
                <c:pt idx="51">
                  <c:v>90.6</c:v>
                </c:pt>
                <c:pt idx="52">
                  <c:v>101.8</c:v>
                </c:pt>
                <c:pt idx="53">
                  <c:v>109.8</c:v>
                </c:pt>
                <c:pt idx="54">
                  <c:v>96</c:v>
                </c:pt>
                <c:pt idx="55">
                  <c:v>92.6</c:v>
                </c:pt>
                <c:pt idx="56">
                  <c:v>85</c:v>
                </c:pt>
                <c:pt idx="57">
                  <c:v>88</c:v>
                </c:pt>
                <c:pt idx="58">
                  <c:v>80.8</c:v>
                </c:pt>
                <c:pt idx="59">
                  <c:v>75</c:v>
                </c:pt>
                <c:pt idx="60">
                  <c:v>75</c:v>
                </c:pt>
                <c:pt idx="61">
                  <c:v>99.2</c:v>
                </c:pt>
                <c:pt idx="62">
                  <c:v>165.4</c:v>
                </c:pt>
                <c:pt idx="63">
                  <c:v>122.5</c:v>
                </c:pt>
                <c:pt idx="64">
                  <c:v>128.30000000000001</c:v>
                </c:pt>
                <c:pt idx="65">
                  <c:v>198.5</c:v>
                </c:pt>
                <c:pt idx="66">
                  <c:v>179.2</c:v>
                </c:pt>
                <c:pt idx="67">
                  <c:v>142.30000000000001</c:v>
                </c:pt>
                <c:pt idx="68">
                  <c:v>145</c:v>
                </c:pt>
                <c:pt idx="69">
                  <c:v>139.19999999999999</c:v>
                </c:pt>
                <c:pt idx="70">
                  <c:v>108.8</c:v>
                </c:pt>
                <c:pt idx="71">
                  <c:v>110</c:v>
                </c:pt>
                <c:pt idx="72">
                  <c:v>99.8</c:v>
                </c:pt>
                <c:pt idx="73">
                  <c:v>96.7</c:v>
                </c:pt>
                <c:pt idx="74">
                  <c:v>85.8</c:v>
                </c:pt>
                <c:pt idx="75">
                  <c:v>80</c:v>
                </c:pt>
                <c:pt idx="76">
                  <c:v>83.8</c:v>
                </c:pt>
                <c:pt idx="77">
                  <c:v>94.6</c:v>
                </c:pt>
                <c:pt idx="78">
                  <c:v>101.9</c:v>
                </c:pt>
                <c:pt idx="79">
                  <c:v>105</c:v>
                </c:pt>
                <c:pt idx="80">
                  <c:v>110.8</c:v>
                </c:pt>
                <c:pt idx="81">
                  <c:v>114.2</c:v>
                </c:pt>
                <c:pt idx="82">
                  <c:v>110</c:v>
                </c:pt>
                <c:pt idx="83">
                  <c:v>110.5</c:v>
                </c:pt>
                <c:pt idx="84">
                  <c:v>115.7</c:v>
                </c:pt>
                <c:pt idx="85">
                  <c:v>108</c:v>
                </c:pt>
                <c:pt idx="86">
                  <c:v>75.099999999999994</c:v>
                </c:pt>
                <c:pt idx="87">
                  <c:v>103</c:v>
                </c:pt>
                <c:pt idx="88">
                  <c:v>133.69999999999999</c:v>
                </c:pt>
                <c:pt idx="89">
                  <c:v>166</c:v>
                </c:pt>
                <c:pt idx="90">
                  <c:v>98.5</c:v>
                </c:pt>
                <c:pt idx="91">
                  <c:v>173</c:v>
                </c:pt>
                <c:pt idx="92">
                  <c:v>125.6</c:v>
                </c:pt>
                <c:pt idx="93">
                  <c:v>117.3</c:v>
                </c:pt>
                <c:pt idx="94">
                  <c:v>100</c:v>
                </c:pt>
                <c:pt idx="95">
                  <c:v>101.1</c:v>
                </c:pt>
                <c:pt idx="96">
                  <c:v>98.9</c:v>
                </c:pt>
                <c:pt idx="97">
                  <c:v>86.3</c:v>
                </c:pt>
                <c:pt idx="98">
                  <c:v>86.3</c:v>
                </c:pt>
                <c:pt idx="99">
                  <c:v>81.3</c:v>
                </c:pt>
                <c:pt idx="100">
                  <c:v>80.2</c:v>
                </c:pt>
                <c:pt idx="101">
                  <c:v>85</c:v>
                </c:pt>
                <c:pt idx="102">
                  <c:v>89.4</c:v>
                </c:pt>
                <c:pt idx="103">
                  <c:v>97.1</c:v>
                </c:pt>
                <c:pt idx="104">
                  <c:v>94.3</c:v>
                </c:pt>
                <c:pt idx="105">
                  <c:v>98.8</c:v>
                </c:pt>
                <c:pt idx="106">
                  <c:v>72.2</c:v>
                </c:pt>
                <c:pt idx="107">
                  <c:v>97.3</c:v>
                </c:pt>
                <c:pt idx="108">
                  <c:v>95.2</c:v>
                </c:pt>
                <c:pt idx="109">
                  <c:v>86.2</c:v>
                </c:pt>
                <c:pt idx="110">
                  <c:v>79.7</c:v>
                </c:pt>
                <c:pt idx="111">
                  <c:v>87.2</c:v>
                </c:pt>
                <c:pt idx="112">
                  <c:v>93.1</c:v>
                </c:pt>
                <c:pt idx="113">
                  <c:v>76.3</c:v>
                </c:pt>
                <c:pt idx="114">
                  <c:v>79.599999999999994</c:v>
                </c:pt>
                <c:pt idx="115">
                  <c:v>71.900000000000006</c:v>
                </c:pt>
                <c:pt idx="116">
                  <c:v>59.4</c:v>
                </c:pt>
                <c:pt idx="117">
                  <c:v>57.8</c:v>
                </c:pt>
                <c:pt idx="118">
                  <c:v>51</c:v>
                </c:pt>
                <c:pt idx="119">
                  <c:v>66.5</c:v>
                </c:pt>
                <c:pt idx="120">
                  <c:v>69.5</c:v>
                </c:pt>
                <c:pt idx="121">
                  <c:v>62.4</c:v>
                </c:pt>
                <c:pt idx="122">
                  <c:v>63.7</c:v>
                </c:pt>
                <c:pt idx="123">
                  <c:v>58.7</c:v>
                </c:pt>
                <c:pt idx="124">
                  <c:v>65.5</c:v>
                </c:pt>
                <c:pt idx="125">
                  <c:v>53</c:v>
                </c:pt>
                <c:pt idx="126">
                  <c:v>62.5</c:v>
                </c:pt>
                <c:pt idx="127">
                  <c:v>61.7</c:v>
                </c:pt>
                <c:pt idx="128">
                  <c:v>59.8</c:v>
                </c:pt>
                <c:pt idx="129">
                  <c:v>66.900000000000006</c:v>
                </c:pt>
                <c:pt idx="130">
                  <c:v>67.5</c:v>
                </c:pt>
                <c:pt idx="131">
                  <c:v>55.4</c:v>
                </c:pt>
                <c:pt idx="132">
                  <c:v>57.8</c:v>
                </c:pt>
                <c:pt idx="133">
                  <c:v>58.7</c:v>
                </c:pt>
                <c:pt idx="134">
                  <c:v>62.7</c:v>
                </c:pt>
                <c:pt idx="135">
                  <c:v>56.2</c:v>
                </c:pt>
                <c:pt idx="136">
                  <c:v>62.8</c:v>
                </c:pt>
                <c:pt idx="137">
                  <c:v>64.400000000000006</c:v>
                </c:pt>
                <c:pt idx="138">
                  <c:v>50.3</c:v>
                </c:pt>
                <c:pt idx="139">
                  <c:v>46.4</c:v>
                </c:pt>
                <c:pt idx="140">
                  <c:v>50.9</c:v>
                </c:pt>
                <c:pt idx="141">
                  <c:v>59.2</c:v>
                </c:pt>
                <c:pt idx="142">
                  <c:v>63.3</c:v>
                </c:pt>
                <c:pt idx="143">
                  <c:v>59.5</c:v>
                </c:pt>
                <c:pt idx="144">
                  <c:v>52.1</c:v>
                </c:pt>
                <c:pt idx="145">
                  <c:v>58.5</c:v>
                </c:pt>
                <c:pt idx="146">
                  <c:v>48.7</c:v>
                </c:pt>
                <c:pt idx="147">
                  <c:v>55.2</c:v>
                </c:pt>
                <c:pt idx="148">
                  <c:v>55.7</c:v>
                </c:pt>
                <c:pt idx="149">
                  <c:v>55.1</c:v>
                </c:pt>
                <c:pt idx="150">
                  <c:v>49.4</c:v>
                </c:pt>
                <c:pt idx="151">
                  <c:v>50.8</c:v>
                </c:pt>
                <c:pt idx="152">
                  <c:v>54.9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3.6</c:v>
                </c:pt>
                <c:pt idx="204">
                  <c:v>2</c:v>
                </c:pt>
                <c:pt idx="205">
                  <c:v>2.2000000000000002</c:v>
                </c:pt>
                <c:pt idx="206">
                  <c:v>1.8</c:v>
                </c:pt>
                <c:pt idx="207">
                  <c:v>9.9</c:v>
                </c:pt>
                <c:pt idx="208">
                  <c:v>10.5</c:v>
                </c:pt>
                <c:pt idx="209">
                  <c:v>0</c:v>
                </c:pt>
                <c:pt idx="210">
                  <c:v>9.2000000000000011</c:v>
                </c:pt>
                <c:pt idx="211">
                  <c:v>1.8</c:v>
                </c:pt>
                <c:pt idx="212">
                  <c:v>1.9</c:v>
                </c:pt>
                <c:pt idx="213">
                  <c:v>2.5</c:v>
                </c:pt>
              </c:numCache>
            </c:numRef>
          </c:val>
        </c:ser>
        <c:ser>
          <c:idx val="6"/>
          <c:order val="6"/>
          <c:tx>
            <c:strRef>
              <c:f>Sheet3!$H$2:$H$3</c:f>
              <c:strCache>
                <c:ptCount val="1"/>
                <c:pt idx="0">
                  <c:v>2003 Spill K</c:v>
                </c:pt>
              </c:strCache>
            </c:strRef>
          </c:tx>
          <c:spPr>
            <a:ln w="15875">
              <a:solidFill>
                <a:srgbClr val="0000CC"/>
              </a:solidFill>
            </a:ln>
          </c:spPr>
          <c:marker>
            <c:symbol val="diamond"/>
            <c:size val="2"/>
            <c:spPr>
              <a:solidFill>
                <a:srgbClr val="0000CC"/>
              </a:solidFill>
            </c:spPr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Sheet3!$H$4:$H$217</c:f>
              <c:numCache>
                <c:formatCode>General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21.5</c:v>
                </c:pt>
                <c:pt idx="14">
                  <c:v>77.099999999999994</c:v>
                </c:pt>
                <c:pt idx="15">
                  <c:v>72.8</c:v>
                </c:pt>
                <c:pt idx="16">
                  <c:v>85.8</c:v>
                </c:pt>
                <c:pt idx="17">
                  <c:v>90.9</c:v>
                </c:pt>
                <c:pt idx="18">
                  <c:v>82.5</c:v>
                </c:pt>
                <c:pt idx="19">
                  <c:v>73.8</c:v>
                </c:pt>
                <c:pt idx="20">
                  <c:v>69.400000000000006</c:v>
                </c:pt>
                <c:pt idx="21">
                  <c:v>84.6</c:v>
                </c:pt>
                <c:pt idx="22">
                  <c:v>93.5</c:v>
                </c:pt>
                <c:pt idx="23">
                  <c:v>84.6</c:v>
                </c:pt>
                <c:pt idx="24">
                  <c:v>76.900000000000006</c:v>
                </c:pt>
                <c:pt idx="25">
                  <c:v>99.8</c:v>
                </c:pt>
                <c:pt idx="26">
                  <c:v>76.7</c:v>
                </c:pt>
                <c:pt idx="27">
                  <c:v>90</c:v>
                </c:pt>
                <c:pt idx="28">
                  <c:v>85.4</c:v>
                </c:pt>
                <c:pt idx="29">
                  <c:v>84</c:v>
                </c:pt>
                <c:pt idx="30">
                  <c:v>88.6</c:v>
                </c:pt>
                <c:pt idx="31">
                  <c:v>76.3</c:v>
                </c:pt>
                <c:pt idx="32">
                  <c:v>77.8</c:v>
                </c:pt>
                <c:pt idx="33">
                  <c:v>75.3</c:v>
                </c:pt>
                <c:pt idx="34">
                  <c:v>84.3</c:v>
                </c:pt>
                <c:pt idx="35">
                  <c:v>84.4</c:v>
                </c:pt>
                <c:pt idx="36">
                  <c:v>95.8</c:v>
                </c:pt>
                <c:pt idx="37">
                  <c:v>79.3</c:v>
                </c:pt>
                <c:pt idx="38">
                  <c:v>91.6</c:v>
                </c:pt>
                <c:pt idx="39">
                  <c:v>84.8</c:v>
                </c:pt>
                <c:pt idx="40">
                  <c:v>67</c:v>
                </c:pt>
                <c:pt idx="41">
                  <c:v>78.3</c:v>
                </c:pt>
                <c:pt idx="42">
                  <c:v>77.5</c:v>
                </c:pt>
                <c:pt idx="43">
                  <c:v>100.1</c:v>
                </c:pt>
                <c:pt idx="44">
                  <c:v>85.3</c:v>
                </c:pt>
                <c:pt idx="45">
                  <c:v>96</c:v>
                </c:pt>
                <c:pt idx="46">
                  <c:v>92.7</c:v>
                </c:pt>
                <c:pt idx="47">
                  <c:v>93.5</c:v>
                </c:pt>
                <c:pt idx="48">
                  <c:v>86.8</c:v>
                </c:pt>
                <c:pt idx="49">
                  <c:v>89.2</c:v>
                </c:pt>
                <c:pt idx="50">
                  <c:v>83.5</c:v>
                </c:pt>
                <c:pt idx="51">
                  <c:v>93.5</c:v>
                </c:pt>
                <c:pt idx="52">
                  <c:v>93</c:v>
                </c:pt>
                <c:pt idx="53">
                  <c:v>99.3</c:v>
                </c:pt>
                <c:pt idx="54">
                  <c:v>98.2</c:v>
                </c:pt>
                <c:pt idx="55">
                  <c:v>98.5</c:v>
                </c:pt>
                <c:pt idx="56">
                  <c:v>113.8</c:v>
                </c:pt>
                <c:pt idx="57">
                  <c:v>112.7</c:v>
                </c:pt>
                <c:pt idx="58">
                  <c:v>96.4</c:v>
                </c:pt>
                <c:pt idx="59">
                  <c:v>126.6</c:v>
                </c:pt>
                <c:pt idx="60">
                  <c:v>137.80000000000001</c:v>
                </c:pt>
                <c:pt idx="61">
                  <c:v>124</c:v>
                </c:pt>
                <c:pt idx="62">
                  <c:v>105.8</c:v>
                </c:pt>
                <c:pt idx="63">
                  <c:v>107.5</c:v>
                </c:pt>
                <c:pt idx="64">
                  <c:v>101.7</c:v>
                </c:pt>
                <c:pt idx="65">
                  <c:v>98.5</c:v>
                </c:pt>
                <c:pt idx="66">
                  <c:v>93.7</c:v>
                </c:pt>
                <c:pt idx="67">
                  <c:v>94</c:v>
                </c:pt>
                <c:pt idx="68">
                  <c:v>99.2</c:v>
                </c:pt>
                <c:pt idx="69">
                  <c:v>91.6</c:v>
                </c:pt>
                <c:pt idx="70">
                  <c:v>95.1</c:v>
                </c:pt>
                <c:pt idx="71">
                  <c:v>110.2</c:v>
                </c:pt>
                <c:pt idx="72">
                  <c:v>117.3</c:v>
                </c:pt>
                <c:pt idx="73">
                  <c:v>100.2</c:v>
                </c:pt>
                <c:pt idx="74">
                  <c:v>108.9</c:v>
                </c:pt>
                <c:pt idx="75">
                  <c:v>87.3</c:v>
                </c:pt>
                <c:pt idx="76">
                  <c:v>94.6</c:v>
                </c:pt>
                <c:pt idx="77">
                  <c:v>101.7</c:v>
                </c:pt>
                <c:pt idx="78">
                  <c:v>99.5</c:v>
                </c:pt>
                <c:pt idx="79">
                  <c:v>93.9</c:v>
                </c:pt>
                <c:pt idx="80">
                  <c:v>69.400000000000006</c:v>
                </c:pt>
                <c:pt idx="81">
                  <c:v>74.5</c:v>
                </c:pt>
                <c:pt idx="82">
                  <c:v>68</c:v>
                </c:pt>
                <c:pt idx="83">
                  <c:v>69.8</c:v>
                </c:pt>
                <c:pt idx="84">
                  <c:v>73.7</c:v>
                </c:pt>
                <c:pt idx="85">
                  <c:v>78.3</c:v>
                </c:pt>
                <c:pt idx="86">
                  <c:v>86.6</c:v>
                </c:pt>
                <c:pt idx="87">
                  <c:v>85.9</c:v>
                </c:pt>
                <c:pt idx="88">
                  <c:v>65.3</c:v>
                </c:pt>
                <c:pt idx="89">
                  <c:v>70.8</c:v>
                </c:pt>
                <c:pt idx="90">
                  <c:v>67</c:v>
                </c:pt>
                <c:pt idx="91">
                  <c:v>67.2</c:v>
                </c:pt>
                <c:pt idx="92">
                  <c:v>64.599999999999994</c:v>
                </c:pt>
                <c:pt idx="93">
                  <c:v>43.6</c:v>
                </c:pt>
                <c:pt idx="94">
                  <c:v>52.9</c:v>
                </c:pt>
                <c:pt idx="95">
                  <c:v>60.4</c:v>
                </c:pt>
                <c:pt idx="96">
                  <c:v>39</c:v>
                </c:pt>
                <c:pt idx="97">
                  <c:v>48.3</c:v>
                </c:pt>
                <c:pt idx="98">
                  <c:v>45.2</c:v>
                </c:pt>
                <c:pt idx="99">
                  <c:v>72.3</c:v>
                </c:pt>
                <c:pt idx="100">
                  <c:v>68</c:v>
                </c:pt>
                <c:pt idx="101">
                  <c:v>61.3</c:v>
                </c:pt>
                <c:pt idx="102">
                  <c:v>63.5</c:v>
                </c:pt>
                <c:pt idx="103">
                  <c:v>54.2</c:v>
                </c:pt>
                <c:pt idx="104">
                  <c:v>65.900000000000006</c:v>
                </c:pt>
                <c:pt idx="105">
                  <c:v>58.2</c:v>
                </c:pt>
                <c:pt idx="106">
                  <c:v>54.8</c:v>
                </c:pt>
                <c:pt idx="107">
                  <c:v>63.5</c:v>
                </c:pt>
                <c:pt idx="108">
                  <c:v>51.5</c:v>
                </c:pt>
                <c:pt idx="109">
                  <c:v>38.200000000000003</c:v>
                </c:pt>
                <c:pt idx="110">
                  <c:v>55.3</c:v>
                </c:pt>
                <c:pt idx="111">
                  <c:v>56</c:v>
                </c:pt>
                <c:pt idx="112">
                  <c:v>55.3</c:v>
                </c:pt>
                <c:pt idx="113">
                  <c:v>60.7</c:v>
                </c:pt>
                <c:pt idx="114">
                  <c:v>61.6</c:v>
                </c:pt>
                <c:pt idx="115">
                  <c:v>57.2</c:v>
                </c:pt>
                <c:pt idx="116">
                  <c:v>44.6</c:v>
                </c:pt>
                <c:pt idx="117">
                  <c:v>39.800000000000004</c:v>
                </c:pt>
                <c:pt idx="118">
                  <c:v>52</c:v>
                </c:pt>
                <c:pt idx="119">
                  <c:v>59.7</c:v>
                </c:pt>
                <c:pt idx="120">
                  <c:v>47.7</c:v>
                </c:pt>
                <c:pt idx="121">
                  <c:v>42.2</c:v>
                </c:pt>
                <c:pt idx="122">
                  <c:v>53</c:v>
                </c:pt>
                <c:pt idx="123">
                  <c:v>53.4</c:v>
                </c:pt>
                <c:pt idx="124">
                  <c:v>33</c:v>
                </c:pt>
                <c:pt idx="125">
                  <c:v>50.3</c:v>
                </c:pt>
                <c:pt idx="126">
                  <c:v>36.6</c:v>
                </c:pt>
                <c:pt idx="127">
                  <c:v>42.8</c:v>
                </c:pt>
                <c:pt idx="128">
                  <c:v>45.1</c:v>
                </c:pt>
                <c:pt idx="129">
                  <c:v>39.800000000000004</c:v>
                </c:pt>
                <c:pt idx="130">
                  <c:v>48.3</c:v>
                </c:pt>
                <c:pt idx="131">
                  <c:v>43.8</c:v>
                </c:pt>
                <c:pt idx="132">
                  <c:v>45.6</c:v>
                </c:pt>
                <c:pt idx="133">
                  <c:v>55.5</c:v>
                </c:pt>
                <c:pt idx="134">
                  <c:v>48.4</c:v>
                </c:pt>
                <c:pt idx="135">
                  <c:v>45</c:v>
                </c:pt>
                <c:pt idx="136">
                  <c:v>48.4</c:v>
                </c:pt>
                <c:pt idx="137">
                  <c:v>39.300000000000004</c:v>
                </c:pt>
                <c:pt idx="138">
                  <c:v>48</c:v>
                </c:pt>
                <c:pt idx="139">
                  <c:v>44.9</c:v>
                </c:pt>
                <c:pt idx="140">
                  <c:v>54.5</c:v>
                </c:pt>
                <c:pt idx="141">
                  <c:v>50.3</c:v>
                </c:pt>
                <c:pt idx="142">
                  <c:v>55.8</c:v>
                </c:pt>
                <c:pt idx="143">
                  <c:v>54</c:v>
                </c:pt>
                <c:pt idx="144">
                  <c:v>44.9</c:v>
                </c:pt>
                <c:pt idx="145">
                  <c:v>43.5</c:v>
                </c:pt>
                <c:pt idx="146">
                  <c:v>51.7</c:v>
                </c:pt>
                <c:pt idx="147">
                  <c:v>51.9</c:v>
                </c:pt>
                <c:pt idx="148">
                  <c:v>64.7</c:v>
                </c:pt>
                <c:pt idx="149">
                  <c:v>43.1</c:v>
                </c:pt>
                <c:pt idx="150">
                  <c:v>35.9</c:v>
                </c:pt>
                <c:pt idx="151">
                  <c:v>39.700000000000003</c:v>
                </c:pt>
                <c:pt idx="152">
                  <c:v>43.8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marker val="1"/>
        <c:axId val="97813248"/>
        <c:axId val="97803264"/>
      </c:lineChart>
      <c:catAx>
        <c:axId val="977913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20000"/>
                    <a:lumOff val="80000"/>
                  </a:schemeClr>
                </a:solidFill>
              </a:defRPr>
            </a:pPr>
            <a:endParaRPr lang="en-US"/>
          </a:p>
        </c:txPr>
        <c:crossAx val="97801728"/>
        <c:crosses val="autoZero"/>
        <c:auto val="1"/>
        <c:lblAlgn val="ctr"/>
        <c:lblOffset val="100"/>
        <c:tickLblSkip val="35"/>
      </c:catAx>
      <c:valAx>
        <c:axId val="97801728"/>
        <c:scaling>
          <c:orientation val="minMax"/>
          <c:max val="100"/>
          <c:min val="0"/>
        </c:scaling>
        <c:axPos val="l"/>
        <c:majorGridlines>
          <c:spPr>
            <a:ln w="25400">
              <a:solidFill>
                <a:prstClr val="black"/>
              </a:solidFill>
            </a:ln>
          </c:spPr>
        </c:majorGridlines>
        <c:numFmt formatCode="0.0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>
                <a:solidFill>
                  <a:schemeClr val="accent1">
                    <a:lumMod val="20000"/>
                    <a:lumOff val="80000"/>
                  </a:schemeClr>
                </a:solidFill>
              </a:defRPr>
            </a:pPr>
            <a:endParaRPr lang="en-US"/>
          </a:p>
        </c:txPr>
        <c:crossAx val="97791360"/>
        <c:crosses val="autoZero"/>
        <c:crossBetween val="between"/>
        <c:majorUnit val="10"/>
      </c:valAx>
      <c:valAx>
        <c:axId val="97803264"/>
        <c:scaling>
          <c:orientation val="minMax"/>
          <c:max val="350"/>
        </c:scaling>
        <c:axPos val="r"/>
        <c:numFmt formatCode="0.0" sourceLinked="1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20000"/>
                    <a:lumOff val="80000"/>
                  </a:schemeClr>
                </a:solidFill>
              </a:defRPr>
            </a:pPr>
            <a:endParaRPr lang="en-US"/>
          </a:p>
        </c:txPr>
        <c:crossAx val="97813248"/>
        <c:crosses val="max"/>
        <c:crossBetween val="between"/>
      </c:valAx>
      <c:catAx>
        <c:axId val="97813248"/>
        <c:scaling>
          <c:orientation val="minMax"/>
        </c:scaling>
        <c:delete val="1"/>
        <c:axPos val="b"/>
        <c:tickLblPos val="none"/>
        <c:crossAx val="97803264"/>
        <c:crosses val="autoZero"/>
        <c:auto val="1"/>
        <c:lblAlgn val="ctr"/>
        <c:lblOffset val="100"/>
      </c:catAx>
      <c:spPr>
        <a:solidFill>
          <a:schemeClr val="accent5">
            <a:lumMod val="20000"/>
            <a:lumOff val="80000"/>
          </a:schemeClr>
        </a:solidFill>
      </c:spPr>
    </c:plotArea>
    <c:legend>
      <c:legendPos val="b"/>
      <c:legendEntry>
        <c:idx val="0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6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7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8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9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10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11"/>
        <c:txPr>
          <a:bodyPr/>
          <a:lstStyle/>
          <a:p>
            <a:pPr>
              <a:defRPr sz="900"/>
            </a:pPr>
            <a:endParaRPr lang="en-US"/>
          </a:p>
        </c:txPr>
      </c:legendEntry>
      <c:layout>
        <c:manualLayout>
          <c:xMode val="edge"/>
          <c:yMode val="edge"/>
          <c:x val="0.13398437414774544"/>
          <c:y val="0.91032518263181961"/>
          <c:w val="0.75419805691371011"/>
          <c:h val="7.5033528934798366E-2"/>
        </c:manualLayout>
      </c:layout>
      <c:spPr>
        <a:solidFill>
          <a:schemeClr val="bg1"/>
        </a:solidFill>
      </c:spPr>
    </c:legend>
    <c:plotVisOnly val="1"/>
  </c:chart>
  <c:spPr>
    <a:solidFill>
      <a:srgbClr val="0F054B"/>
    </a:solidFill>
  </c:sp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2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2003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1768700787401573E-2"/>
          <c:y val="0.13298016914552349"/>
          <c:w val="0.91910783027121612"/>
          <c:h val="0.82285797608632261"/>
        </c:manualLayout>
      </c:layout>
      <c:lineChart>
        <c:grouping val="standard"/>
        <c:ser>
          <c:idx val="0"/>
          <c:order val="0"/>
          <c:tx>
            <c:strRef>
              <c:f>Sheet2!$L$3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Sheet2!$K$4:$K$217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Sheet2!$L$4:$L$217</c:f>
              <c:numCache>
                <c:formatCode>0.0</c:formatCode>
                <c:ptCount val="214"/>
                <c:pt idx="0">
                  <c:v>30.3</c:v>
                </c:pt>
                <c:pt idx="1">
                  <c:v>3.8</c:v>
                </c:pt>
                <c:pt idx="2">
                  <c:v>3</c:v>
                </c:pt>
                <c:pt idx="3">
                  <c:v>2.5</c:v>
                </c:pt>
                <c:pt idx="4">
                  <c:v>5</c:v>
                </c:pt>
                <c:pt idx="5">
                  <c:v>3.1</c:v>
                </c:pt>
                <c:pt idx="6">
                  <c:v>5.6</c:v>
                </c:pt>
                <c:pt idx="7">
                  <c:v>4.3</c:v>
                </c:pt>
                <c:pt idx="8">
                  <c:v>4.0999999999999996</c:v>
                </c:pt>
                <c:pt idx="9">
                  <c:v>7.4</c:v>
                </c:pt>
                <c:pt idx="10">
                  <c:v>13</c:v>
                </c:pt>
                <c:pt idx="11">
                  <c:v>10.6</c:v>
                </c:pt>
                <c:pt idx="12">
                  <c:v>11.5</c:v>
                </c:pt>
                <c:pt idx="13">
                  <c:v>14.4</c:v>
                </c:pt>
                <c:pt idx="14">
                  <c:v>40.9</c:v>
                </c:pt>
                <c:pt idx="15">
                  <c:v>34.800000000000004</c:v>
                </c:pt>
                <c:pt idx="16">
                  <c:v>42.9</c:v>
                </c:pt>
                <c:pt idx="17">
                  <c:v>29.9</c:v>
                </c:pt>
                <c:pt idx="18">
                  <c:v>39.800000000000004</c:v>
                </c:pt>
                <c:pt idx="19">
                  <c:v>52</c:v>
                </c:pt>
                <c:pt idx="20">
                  <c:v>42.4</c:v>
                </c:pt>
                <c:pt idx="21">
                  <c:v>25.5</c:v>
                </c:pt>
                <c:pt idx="22">
                  <c:v>24.1</c:v>
                </c:pt>
                <c:pt idx="23">
                  <c:v>33</c:v>
                </c:pt>
                <c:pt idx="24">
                  <c:v>36.5</c:v>
                </c:pt>
                <c:pt idx="25">
                  <c:v>27.9</c:v>
                </c:pt>
                <c:pt idx="26">
                  <c:v>33.4</c:v>
                </c:pt>
                <c:pt idx="27">
                  <c:v>34.9</c:v>
                </c:pt>
                <c:pt idx="28">
                  <c:v>31.4</c:v>
                </c:pt>
                <c:pt idx="29">
                  <c:v>40.9</c:v>
                </c:pt>
                <c:pt idx="30">
                  <c:v>31.1</c:v>
                </c:pt>
                <c:pt idx="31">
                  <c:v>36.700000000000003</c:v>
                </c:pt>
                <c:pt idx="32">
                  <c:v>38.1</c:v>
                </c:pt>
                <c:pt idx="33">
                  <c:v>40</c:v>
                </c:pt>
                <c:pt idx="34">
                  <c:v>38.800000000000004</c:v>
                </c:pt>
                <c:pt idx="35">
                  <c:v>32.4</c:v>
                </c:pt>
                <c:pt idx="36">
                  <c:v>28.2</c:v>
                </c:pt>
                <c:pt idx="37">
                  <c:v>44.4</c:v>
                </c:pt>
                <c:pt idx="38">
                  <c:v>34</c:v>
                </c:pt>
                <c:pt idx="39">
                  <c:v>39.800000000000004</c:v>
                </c:pt>
                <c:pt idx="40">
                  <c:v>32.9</c:v>
                </c:pt>
                <c:pt idx="41">
                  <c:v>44.9</c:v>
                </c:pt>
                <c:pt idx="42">
                  <c:v>46</c:v>
                </c:pt>
                <c:pt idx="43">
                  <c:v>32</c:v>
                </c:pt>
                <c:pt idx="44">
                  <c:v>42.5</c:v>
                </c:pt>
                <c:pt idx="45">
                  <c:v>43.8</c:v>
                </c:pt>
                <c:pt idx="46">
                  <c:v>48.5</c:v>
                </c:pt>
                <c:pt idx="47">
                  <c:v>50.5</c:v>
                </c:pt>
                <c:pt idx="48">
                  <c:v>48.8</c:v>
                </c:pt>
                <c:pt idx="49">
                  <c:v>48.7</c:v>
                </c:pt>
                <c:pt idx="50">
                  <c:v>37.200000000000003</c:v>
                </c:pt>
                <c:pt idx="51">
                  <c:v>25.6</c:v>
                </c:pt>
                <c:pt idx="52">
                  <c:v>27.9</c:v>
                </c:pt>
                <c:pt idx="53">
                  <c:v>26.7</c:v>
                </c:pt>
                <c:pt idx="54">
                  <c:v>55.9</c:v>
                </c:pt>
                <c:pt idx="55">
                  <c:v>59.6</c:v>
                </c:pt>
                <c:pt idx="56">
                  <c:v>51.6</c:v>
                </c:pt>
                <c:pt idx="57">
                  <c:v>26.5</c:v>
                </c:pt>
                <c:pt idx="58">
                  <c:v>44.7</c:v>
                </c:pt>
                <c:pt idx="59">
                  <c:v>42.3</c:v>
                </c:pt>
                <c:pt idx="60">
                  <c:v>27.8</c:v>
                </c:pt>
                <c:pt idx="61">
                  <c:v>35</c:v>
                </c:pt>
                <c:pt idx="62">
                  <c:v>20.7</c:v>
                </c:pt>
                <c:pt idx="63">
                  <c:v>46.9</c:v>
                </c:pt>
                <c:pt idx="64">
                  <c:v>32.5</c:v>
                </c:pt>
                <c:pt idx="65">
                  <c:v>40.6</c:v>
                </c:pt>
                <c:pt idx="66">
                  <c:v>49.1</c:v>
                </c:pt>
                <c:pt idx="67">
                  <c:v>59</c:v>
                </c:pt>
                <c:pt idx="68">
                  <c:v>33.300000000000004</c:v>
                </c:pt>
                <c:pt idx="69">
                  <c:v>40.700000000000003</c:v>
                </c:pt>
                <c:pt idx="70">
                  <c:v>36.300000000000004</c:v>
                </c:pt>
                <c:pt idx="71">
                  <c:v>45.4</c:v>
                </c:pt>
                <c:pt idx="72">
                  <c:v>44.8</c:v>
                </c:pt>
                <c:pt idx="73">
                  <c:v>46.3</c:v>
                </c:pt>
                <c:pt idx="74">
                  <c:v>37.700000000000003</c:v>
                </c:pt>
                <c:pt idx="75">
                  <c:v>40.800000000000004</c:v>
                </c:pt>
                <c:pt idx="76">
                  <c:v>51.9</c:v>
                </c:pt>
                <c:pt idx="77">
                  <c:v>44.4</c:v>
                </c:pt>
                <c:pt idx="78">
                  <c:v>42.8</c:v>
                </c:pt>
                <c:pt idx="79">
                  <c:v>52.7</c:v>
                </c:pt>
                <c:pt idx="80">
                  <c:v>44.2</c:v>
                </c:pt>
                <c:pt idx="81">
                  <c:v>32.9</c:v>
                </c:pt>
                <c:pt idx="82">
                  <c:v>37.5</c:v>
                </c:pt>
                <c:pt idx="83">
                  <c:v>36.6</c:v>
                </c:pt>
                <c:pt idx="84">
                  <c:v>25.9</c:v>
                </c:pt>
                <c:pt idx="85">
                  <c:v>33.5</c:v>
                </c:pt>
                <c:pt idx="86">
                  <c:v>25.4</c:v>
                </c:pt>
                <c:pt idx="87">
                  <c:v>36.200000000000003</c:v>
                </c:pt>
                <c:pt idx="88">
                  <c:v>33.9</c:v>
                </c:pt>
                <c:pt idx="89">
                  <c:v>32.200000000000003</c:v>
                </c:pt>
                <c:pt idx="90">
                  <c:v>25.2</c:v>
                </c:pt>
                <c:pt idx="91">
                  <c:v>25.2</c:v>
                </c:pt>
                <c:pt idx="92">
                  <c:v>20.8</c:v>
                </c:pt>
                <c:pt idx="93">
                  <c:v>23.5</c:v>
                </c:pt>
                <c:pt idx="94">
                  <c:v>12.7</c:v>
                </c:pt>
                <c:pt idx="95">
                  <c:v>14.9</c:v>
                </c:pt>
                <c:pt idx="96">
                  <c:v>11.5</c:v>
                </c:pt>
                <c:pt idx="97">
                  <c:v>4.5999999999999996</c:v>
                </c:pt>
                <c:pt idx="98">
                  <c:v>6.9</c:v>
                </c:pt>
                <c:pt idx="99">
                  <c:v>13.9</c:v>
                </c:pt>
                <c:pt idx="100">
                  <c:v>17.399999999999999</c:v>
                </c:pt>
                <c:pt idx="101">
                  <c:v>10.9</c:v>
                </c:pt>
                <c:pt idx="102">
                  <c:v>6.7</c:v>
                </c:pt>
                <c:pt idx="103">
                  <c:v>7.8</c:v>
                </c:pt>
                <c:pt idx="104">
                  <c:v>8.8000000000000007</c:v>
                </c:pt>
                <c:pt idx="105">
                  <c:v>7.6</c:v>
                </c:pt>
                <c:pt idx="106">
                  <c:v>12.3</c:v>
                </c:pt>
                <c:pt idx="107">
                  <c:v>6.6</c:v>
                </c:pt>
                <c:pt idx="108">
                  <c:v>4</c:v>
                </c:pt>
                <c:pt idx="109">
                  <c:v>3.3</c:v>
                </c:pt>
                <c:pt idx="110">
                  <c:v>7.4</c:v>
                </c:pt>
                <c:pt idx="111">
                  <c:v>4.3</c:v>
                </c:pt>
                <c:pt idx="112">
                  <c:v>5.4</c:v>
                </c:pt>
                <c:pt idx="113">
                  <c:v>15.1</c:v>
                </c:pt>
                <c:pt idx="114">
                  <c:v>13.4</c:v>
                </c:pt>
                <c:pt idx="115">
                  <c:v>7.2</c:v>
                </c:pt>
                <c:pt idx="116">
                  <c:v>1.8</c:v>
                </c:pt>
                <c:pt idx="117">
                  <c:v>4.5999999999999996</c:v>
                </c:pt>
                <c:pt idx="118">
                  <c:v>7</c:v>
                </c:pt>
                <c:pt idx="119">
                  <c:v>9.5</c:v>
                </c:pt>
                <c:pt idx="120">
                  <c:v>8.6</c:v>
                </c:pt>
                <c:pt idx="121">
                  <c:v>16</c:v>
                </c:pt>
                <c:pt idx="122">
                  <c:v>15.4</c:v>
                </c:pt>
                <c:pt idx="123">
                  <c:v>6.9</c:v>
                </c:pt>
                <c:pt idx="124">
                  <c:v>3.5</c:v>
                </c:pt>
                <c:pt idx="125">
                  <c:v>8.7000000000000011</c:v>
                </c:pt>
                <c:pt idx="126">
                  <c:v>9.3000000000000007</c:v>
                </c:pt>
                <c:pt idx="127">
                  <c:v>33.5</c:v>
                </c:pt>
                <c:pt idx="128">
                  <c:v>20.2</c:v>
                </c:pt>
                <c:pt idx="129">
                  <c:v>98.4</c:v>
                </c:pt>
                <c:pt idx="130">
                  <c:v>5.6</c:v>
                </c:pt>
                <c:pt idx="131">
                  <c:v>4.7</c:v>
                </c:pt>
                <c:pt idx="132">
                  <c:v>3.3</c:v>
                </c:pt>
                <c:pt idx="133">
                  <c:v>8.2000000000000011</c:v>
                </c:pt>
                <c:pt idx="134">
                  <c:v>7.2</c:v>
                </c:pt>
                <c:pt idx="135">
                  <c:v>3.3</c:v>
                </c:pt>
                <c:pt idx="136">
                  <c:v>14.1</c:v>
                </c:pt>
                <c:pt idx="137">
                  <c:v>5.7</c:v>
                </c:pt>
                <c:pt idx="138">
                  <c:v>2.8</c:v>
                </c:pt>
                <c:pt idx="139">
                  <c:v>3.2</c:v>
                </c:pt>
                <c:pt idx="140">
                  <c:v>9.5</c:v>
                </c:pt>
                <c:pt idx="141">
                  <c:v>5</c:v>
                </c:pt>
                <c:pt idx="142">
                  <c:v>9.9</c:v>
                </c:pt>
                <c:pt idx="143">
                  <c:v>2.2000000000000002</c:v>
                </c:pt>
                <c:pt idx="144">
                  <c:v>7</c:v>
                </c:pt>
                <c:pt idx="145">
                  <c:v>3.5</c:v>
                </c:pt>
                <c:pt idx="146">
                  <c:v>5.5</c:v>
                </c:pt>
                <c:pt idx="147">
                  <c:v>10.8</c:v>
                </c:pt>
                <c:pt idx="148">
                  <c:v>14.9</c:v>
                </c:pt>
                <c:pt idx="149">
                  <c:v>3.8</c:v>
                </c:pt>
                <c:pt idx="150">
                  <c:v>1.9000000000000001</c:v>
                </c:pt>
                <c:pt idx="151">
                  <c:v>1.9000000000000001</c:v>
                </c:pt>
                <c:pt idx="152">
                  <c:v>2.2000000000000002</c:v>
                </c:pt>
                <c:pt idx="153">
                  <c:v>0.2</c:v>
                </c:pt>
                <c:pt idx="154">
                  <c:v>0.4</c:v>
                </c:pt>
                <c:pt idx="155">
                  <c:v>0.5</c:v>
                </c:pt>
                <c:pt idx="156">
                  <c:v>0.2</c:v>
                </c:pt>
                <c:pt idx="157">
                  <c:v>0.60000000000000064</c:v>
                </c:pt>
                <c:pt idx="158">
                  <c:v>0.4</c:v>
                </c:pt>
                <c:pt idx="159">
                  <c:v>0.9</c:v>
                </c:pt>
                <c:pt idx="160">
                  <c:v>1.8</c:v>
                </c:pt>
                <c:pt idx="161">
                  <c:v>3</c:v>
                </c:pt>
                <c:pt idx="162">
                  <c:v>1.2</c:v>
                </c:pt>
                <c:pt idx="163">
                  <c:v>1.8</c:v>
                </c:pt>
                <c:pt idx="164">
                  <c:v>1.7</c:v>
                </c:pt>
                <c:pt idx="165">
                  <c:v>1.3</c:v>
                </c:pt>
                <c:pt idx="166">
                  <c:v>1.9000000000000001</c:v>
                </c:pt>
                <c:pt idx="167">
                  <c:v>3.7</c:v>
                </c:pt>
                <c:pt idx="168">
                  <c:v>6.8</c:v>
                </c:pt>
                <c:pt idx="169">
                  <c:v>6.9</c:v>
                </c:pt>
                <c:pt idx="170">
                  <c:v>5.3</c:v>
                </c:pt>
                <c:pt idx="171">
                  <c:v>3.6</c:v>
                </c:pt>
                <c:pt idx="172">
                  <c:v>2.5</c:v>
                </c:pt>
                <c:pt idx="173">
                  <c:v>2.8</c:v>
                </c:pt>
                <c:pt idx="174">
                  <c:v>4.2</c:v>
                </c:pt>
                <c:pt idx="175">
                  <c:v>3.2</c:v>
                </c:pt>
                <c:pt idx="176">
                  <c:v>2.1</c:v>
                </c:pt>
                <c:pt idx="177">
                  <c:v>1.3</c:v>
                </c:pt>
                <c:pt idx="178">
                  <c:v>0.4</c:v>
                </c:pt>
                <c:pt idx="179">
                  <c:v>0.70000000000000062</c:v>
                </c:pt>
                <c:pt idx="180">
                  <c:v>1.8</c:v>
                </c:pt>
                <c:pt idx="181">
                  <c:v>3.4</c:v>
                </c:pt>
                <c:pt idx="182">
                  <c:v>1.4</c:v>
                </c:pt>
                <c:pt idx="183">
                  <c:v>0.70000000000000062</c:v>
                </c:pt>
                <c:pt idx="184">
                  <c:v>0.70000000000000062</c:v>
                </c:pt>
                <c:pt idx="185">
                  <c:v>0.70000000000000062</c:v>
                </c:pt>
                <c:pt idx="186">
                  <c:v>0.5</c:v>
                </c:pt>
                <c:pt idx="187">
                  <c:v>1.3</c:v>
                </c:pt>
                <c:pt idx="188">
                  <c:v>0.9</c:v>
                </c:pt>
                <c:pt idx="189">
                  <c:v>0.30000000000000032</c:v>
                </c:pt>
                <c:pt idx="190">
                  <c:v>0.70000000000000062</c:v>
                </c:pt>
                <c:pt idx="191">
                  <c:v>0.1</c:v>
                </c:pt>
                <c:pt idx="192">
                  <c:v>0.4</c:v>
                </c:pt>
                <c:pt idx="193">
                  <c:v>1.1000000000000001</c:v>
                </c:pt>
                <c:pt idx="194">
                  <c:v>2</c:v>
                </c:pt>
                <c:pt idx="195">
                  <c:v>2.6</c:v>
                </c:pt>
                <c:pt idx="196">
                  <c:v>2.9</c:v>
                </c:pt>
                <c:pt idx="197">
                  <c:v>3.8</c:v>
                </c:pt>
                <c:pt idx="198">
                  <c:v>0.2</c:v>
                </c:pt>
                <c:pt idx="199">
                  <c:v>2.1</c:v>
                </c:pt>
                <c:pt idx="200">
                  <c:v>3.4</c:v>
                </c:pt>
                <c:pt idx="201">
                  <c:v>3.1</c:v>
                </c:pt>
                <c:pt idx="202">
                  <c:v>3</c:v>
                </c:pt>
                <c:pt idx="203">
                  <c:v>3.3</c:v>
                </c:pt>
                <c:pt idx="204">
                  <c:v>3.4</c:v>
                </c:pt>
                <c:pt idx="205">
                  <c:v>3.6</c:v>
                </c:pt>
                <c:pt idx="206">
                  <c:v>7.7</c:v>
                </c:pt>
                <c:pt idx="207">
                  <c:v>2.2999999999999998</c:v>
                </c:pt>
                <c:pt idx="208">
                  <c:v>5.3</c:v>
                </c:pt>
                <c:pt idx="209">
                  <c:v>9</c:v>
                </c:pt>
                <c:pt idx="210">
                  <c:v>8.5</c:v>
                </c:pt>
                <c:pt idx="211">
                  <c:v>8.4</c:v>
                </c:pt>
                <c:pt idx="212">
                  <c:v>5.3</c:v>
                </c:pt>
                <c:pt idx="213">
                  <c:v>10.8</c:v>
                </c:pt>
              </c:numCache>
            </c:numRef>
          </c:val>
          <c:smooth val="1"/>
        </c:ser>
        <c:marker val="1"/>
        <c:axId val="104859904"/>
        <c:axId val="104861696"/>
      </c:lineChart>
      <c:lineChart>
        <c:grouping val="standard"/>
        <c:ser>
          <c:idx val="1"/>
          <c:order val="1"/>
          <c:tx>
            <c:strRef>
              <c:f>Sheet2!$M$3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Sheet2!$K$4:$K$217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Sheet2!$M$4:$M$217</c:f>
              <c:numCache>
                <c:formatCode>General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21.5</c:v>
                </c:pt>
                <c:pt idx="14">
                  <c:v>77.099999999999994</c:v>
                </c:pt>
                <c:pt idx="15">
                  <c:v>72.8</c:v>
                </c:pt>
                <c:pt idx="16">
                  <c:v>85.8</c:v>
                </c:pt>
                <c:pt idx="17">
                  <c:v>90.9</c:v>
                </c:pt>
                <c:pt idx="18">
                  <c:v>82.5</c:v>
                </c:pt>
                <c:pt idx="19">
                  <c:v>73.8</c:v>
                </c:pt>
                <c:pt idx="20">
                  <c:v>69.400000000000006</c:v>
                </c:pt>
                <c:pt idx="21">
                  <c:v>84.6</c:v>
                </c:pt>
                <c:pt idx="22">
                  <c:v>93.5</c:v>
                </c:pt>
                <c:pt idx="23">
                  <c:v>84.6</c:v>
                </c:pt>
                <c:pt idx="24">
                  <c:v>76.900000000000006</c:v>
                </c:pt>
                <c:pt idx="25">
                  <c:v>99.8</c:v>
                </c:pt>
                <c:pt idx="26">
                  <c:v>76.7</c:v>
                </c:pt>
                <c:pt idx="27">
                  <c:v>90</c:v>
                </c:pt>
                <c:pt idx="28">
                  <c:v>85.4</c:v>
                </c:pt>
                <c:pt idx="29">
                  <c:v>84</c:v>
                </c:pt>
                <c:pt idx="30">
                  <c:v>88.6</c:v>
                </c:pt>
                <c:pt idx="31">
                  <c:v>76.3</c:v>
                </c:pt>
                <c:pt idx="32">
                  <c:v>77.8</c:v>
                </c:pt>
                <c:pt idx="33">
                  <c:v>75.3</c:v>
                </c:pt>
                <c:pt idx="34">
                  <c:v>84.3</c:v>
                </c:pt>
                <c:pt idx="35">
                  <c:v>84.4</c:v>
                </c:pt>
                <c:pt idx="36">
                  <c:v>95.8</c:v>
                </c:pt>
                <c:pt idx="37">
                  <c:v>79.3</c:v>
                </c:pt>
                <c:pt idx="38">
                  <c:v>91.6</c:v>
                </c:pt>
                <c:pt idx="39">
                  <c:v>84.8</c:v>
                </c:pt>
                <c:pt idx="40">
                  <c:v>67</c:v>
                </c:pt>
                <c:pt idx="41">
                  <c:v>78.3</c:v>
                </c:pt>
                <c:pt idx="42">
                  <c:v>77.5</c:v>
                </c:pt>
                <c:pt idx="43">
                  <c:v>100.1</c:v>
                </c:pt>
                <c:pt idx="44">
                  <c:v>85.3</c:v>
                </c:pt>
                <c:pt idx="45">
                  <c:v>96</c:v>
                </c:pt>
                <c:pt idx="46">
                  <c:v>92.7</c:v>
                </c:pt>
                <c:pt idx="47">
                  <c:v>93.5</c:v>
                </c:pt>
                <c:pt idx="48">
                  <c:v>86.8</c:v>
                </c:pt>
                <c:pt idx="49">
                  <c:v>89.2</c:v>
                </c:pt>
                <c:pt idx="50">
                  <c:v>83.5</c:v>
                </c:pt>
                <c:pt idx="51">
                  <c:v>93.5</c:v>
                </c:pt>
                <c:pt idx="52">
                  <c:v>93</c:v>
                </c:pt>
                <c:pt idx="53">
                  <c:v>99.3</c:v>
                </c:pt>
                <c:pt idx="54">
                  <c:v>98.2</c:v>
                </c:pt>
                <c:pt idx="55">
                  <c:v>98.5</c:v>
                </c:pt>
                <c:pt idx="56">
                  <c:v>113.8</c:v>
                </c:pt>
                <c:pt idx="57">
                  <c:v>112.7</c:v>
                </c:pt>
                <c:pt idx="58">
                  <c:v>96.4</c:v>
                </c:pt>
                <c:pt idx="59">
                  <c:v>126.6</c:v>
                </c:pt>
                <c:pt idx="60">
                  <c:v>137.80000000000001</c:v>
                </c:pt>
                <c:pt idx="61">
                  <c:v>124</c:v>
                </c:pt>
                <c:pt idx="62">
                  <c:v>105.8</c:v>
                </c:pt>
                <c:pt idx="63">
                  <c:v>107.5</c:v>
                </c:pt>
                <c:pt idx="64">
                  <c:v>101.7</c:v>
                </c:pt>
                <c:pt idx="65">
                  <c:v>98.5</c:v>
                </c:pt>
                <c:pt idx="66">
                  <c:v>93.7</c:v>
                </c:pt>
                <c:pt idx="67">
                  <c:v>94</c:v>
                </c:pt>
                <c:pt idx="68">
                  <c:v>99.2</c:v>
                </c:pt>
                <c:pt idx="69">
                  <c:v>91.6</c:v>
                </c:pt>
                <c:pt idx="70">
                  <c:v>95.1</c:v>
                </c:pt>
                <c:pt idx="71">
                  <c:v>110.2</c:v>
                </c:pt>
                <c:pt idx="72">
                  <c:v>117.3</c:v>
                </c:pt>
                <c:pt idx="73">
                  <c:v>100.2</c:v>
                </c:pt>
                <c:pt idx="74">
                  <c:v>108.9</c:v>
                </c:pt>
                <c:pt idx="75">
                  <c:v>87.3</c:v>
                </c:pt>
                <c:pt idx="76">
                  <c:v>94.6</c:v>
                </c:pt>
                <c:pt idx="77">
                  <c:v>101.7</c:v>
                </c:pt>
                <c:pt idx="78">
                  <c:v>99.5</c:v>
                </c:pt>
                <c:pt idx="79">
                  <c:v>93.9</c:v>
                </c:pt>
                <c:pt idx="80">
                  <c:v>69.400000000000006</c:v>
                </c:pt>
                <c:pt idx="81">
                  <c:v>74.5</c:v>
                </c:pt>
                <c:pt idx="82">
                  <c:v>68</c:v>
                </c:pt>
                <c:pt idx="83">
                  <c:v>69.8</c:v>
                </c:pt>
                <c:pt idx="84">
                  <c:v>73.7</c:v>
                </c:pt>
                <c:pt idx="85">
                  <c:v>78.3</c:v>
                </c:pt>
                <c:pt idx="86">
                  <c:v>86.6</c:v>
                </c:pt>
                <c:pt idx="87">
                  <c:v>85.9</c:v>
                </c:pt>
                <c:pt idx="88">
                  <c:v>65.3</c:v>
                </c:pt>
                <c:pt idx="89">
                  <c:v>70.8</c:v>
                </c:pt>
                <c:pt idx="90">
                  <c:v>67</c:v>
                </c:pt>
                <c:pt idx="91">
                  <c:v>67.2</c:v>
                </c:pt>
                <c:pt idx="92">
                  <c:v>64.599999999999994</c:v>
                </c:pt>
                <c:pt idx="93">
                  <c:v>43.6</c:v>
                </c:pt>
                <c:pt idx="94">
                  <c:v>52.9</c:v>
                </c:pt>
                <c:pt idx="95">
                  <c:v>60.4</c:v>
                </c:pt>
                <c:pt idx="96">
                  <c:v>39</c:v>
                </c:pt>
                <c:pt idx="97">
                  <c:v>48.3</c:v>
                </c:pt>
                <c:pt idx="98">
                  <c:v>45.2</c:v>
                </c:pt>
                <c:pt idx="99">
                  <c:v>72.3</c:v>
                </c:pt>
                <c:pt idx="100">
                  <c:v>68</c:v>
                </c:pt>
                <c:pt idx="101">
                  <c:v>61.3</c:v>
                </c:pt>
                <c:pt idx="102">
                  <c:v>63.5</c:v>
                </c:pt>
                <c:pt idx="103">
                  <c:v>54.2</c:v>
                </c:pt>
                <c:pt idx="104">
                  <c:v>65.900000000000006</c:v>
                </c:pt>
                <c:pt idx="105">
                  <c:v>58.2</c:v>
                </c:pt>
                <c:pt idx="106">
                  <c:v>54.8</c:v>
                </c:pt>
                <c:pt idx="107">
                  <c:v>63.5</c:v>
                </c:pt>
                <c:pt idx="108">
                  <c:v>51.5</c:v>
                </c:pt>
                <c:pt idx="109">
                  <c:v>38.200000000000003</c:v>
                </c:pt>
                <c:pt idx="110">
                  <c:v>55.3</c:v>
                </c:pt>
                <c:pt idx="111">
                  <c:v>56</c:v>
                </c:pt>
                <c:pt idx="112">
                  <c:v>55.3</c:v>
                </c:pt>
                <c:pt idx="113">
                  <c:v>60.7</c:v>
                </c:pt>
                <c:pt idx="114">
                  <c:v>61.6</c:v>
                </c:pt>
                <c:pt idx="115">
                  <c:v>57.2</c:v>
                </c:pt>
                <c:pt idx="116">
                  <c:v>44.6</c:v>
                </c:pt>
                <c:pt idx="117">
                  <c:v>39.800000000000004</c:v>
                </c:pt>
                <c:pt idx="118">
                  <c:v>52</c:v>
                </c:pt>
                <c:pt idx="119">
                  <c:v>59.7</c:v>
                </c:pt>
                <c:pt idx="120">
                  <c:v>47.7</c:v>
                </c:pt>
                <c:pt idx="121">
                  <c:v>42.2</c:v>
                </c:pt>
                <c:pt idx="122">
                  <c:v>53</c:v>
                </c:pt>
                <c:pt idx="123">
                  <c:v>53.4</c:v>
                </c:pt>
                <c:pt idx="124">
                  <c:v>33</c:v>
                </c:pt>
                <c:pt idx="125">
                  <c:v>50.3</c:v>
                </c:pt>
                <c:pt idx="126">
                  <c:v>36.6</c:v>
                </c:pt>
                <c:pt idx="127">
                  <c:v>42.8</c:v>
                </c:pt>
                <c:pt idx="128">
                  <c:v>45.1</c:v>
                </c:pt>
                <c:pt idx="129">
                  <c:v>39.800000000000004</c:v>
                </c:pt>
                <c:pt idx="130">
                  <c:v>48.3</c:v>
                </c:pt>
                <c:pt idx="131">
                  <c:v>43.8</c:v>
                </c:pt>
                <c:pt idx="132">
                  <c:v>45.6</c:v>
                </c:pt>
                <c:pt idx="133">
                  <c:v>55.5</c:v>
                </c:pt>
                <c:pt idx="134">
                  <c:v>48.4</c:v>
                </c:pt>
                <c:pt idx="135">
                  <c:v>45</c:v>
                </c:pt>
                <c:pt idx="136">
                  <c:v>48.4</c:v>
                </c:pt>
                <c:pt idx="137">
                  <c:v>39.300000000000004</c:v>
                </c:pt>
                <c:pt idx="138">
                  <c:v>48</c:v>
                </c:pt>
                <c:pt idx="139">
                  <c:v>44.9</c:v>
                </c:pt>
                <c:pt idx="140">
                  <c:v>54.5</c:v>
                </c:pt>
                <c:pt idx="141">
                  <c:v>50.3</c:v>
                </c:pt>
                <c:pt idx="142">
                  <c:v>55.8</c:v>
                </c:pt>
                <c:pt idx="143">
                  <c:v>54</c:v>
                </c:pt>
                <c:pt idx="144">
                  <c:v>44.9</c:v>
                </c:pt>
                <c:pt idx="145">
                  <c:v>43.5</c:v>
                </c:pt>
                <c:pt idx="146">
                  <c:v>51.7</c:v>
                </c:pt>
                <c:pt idx="147">
                  <c:v>51.9</c:v>
                </c:pt>
                <c:pt idx="148">
                  <c:v>64.7</c:v>
                </c:pt>
                <c:pt idx="149">
                  <c:v>43.1</c:v>
                </c:pt>
                <c:pt idx="150">
                  <c:v>35.9</c:v>
                </c:pt>
                <c:pt idx="151">
                  <c:v>39.700000000000003</c:v>
                </c:pt>
                <c:pt idx="152">
                  <c:v>43.8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04864768"/>
        <c:axId val="104863232"/>
      </c:lineChart>
      <c:catAx>
        <c:axId val="104859904"/>
        <c:scaling>
          <c:orientation val="minMax"/>
        </c:scaling>
        <c:axPos val="b"/>
        <c:majorTickMark val="none"/>
        <c:tickLblPos val="nextTo"/>
        <c:crossAx val="104861696"/>
        <c:crosses val="autoZero"/>
        <c:auto val="1"/>
        <c:lblAlgn val="ctr"/>
        <c:lblOffset val="100"/>
        <c:tickLblSkip val="35"/>
      </c:catAx>
      <c:valAx>
        <c:axId val="104861696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04859904"/>
        <c:crosses val="autoZero"/>
        <c:crossBetween val="between"/>
        <c:majorUnit val="10"/>
      </c:valAx>
      <c:valAx>
        <c:axId val="104863232"/>
        <c:scaling>
          <c:orientation val="minMax"/>
          <c:max val="350"/>
          <c:min val="0"/>
        </c:scaling>
        <c:axPos val="r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4864768"/>
        <c:crosses val="max"/>
        <c:crossBetween val="between"/>
        <c:majorUnit val="50"/>
      </c:valAx>
      <c:catAx>
        <c:axId val="104864768"/>
        <c:scaling>
          <c:orientation val="minMax"/>
        </c:scaling>
        <c:delete val="1"/>
        <c:axPos val="b"/>
        <c:tickLblPos val="none"/>
        <c:crossAx val="104863232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8696959755030678E-2"/>
          <c:y val="7.7726305045202698E-2"/>
          <c:w val="0.80033322397200346"/>
          <c:h val="3.3869349664625258E-2"/>
        </c:manualLayout>
      </c:layout>
    </c:legend>
    <c:plotVisOnly val="1"/>
  </c:chart>
  <c:externalData r:id="rId2"/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2004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1072069116360459E-2"/>
          <c:y val="0.13380081656459608"/>
          <c:w val="0.91699562554680691"/>
          <c:h val="0.82094356955380599"/>
        </c:manualLayout>
      </c:layout>
      <c:lineChart>
        <c:grouping val="standard"/>
        <c:ser>
          <c:idx val="0"/>
          <c:order val="0"/>
          <c:tx>
            <c:strRef>
              <c:f>Sheet2!$O$3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Sheet2!$N$4:$N$217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Sheet2!$O$4:$O$217</c:f>
              <c:numCache>
                <c:formatCode>0.0</c:formatCode>
                <c:ptCount val="214"/>
                <c:pt idx="0">
                  <c:v>0</c:v>
                </c:pt>
                <c:pt idx="1">
                  <c:v>2.2000000000000002</c:v>
                </c:pt>
                <c:pt idx="2">
                  <c:v>0</c:v>
                </c:pt>
                <c:pt idx="3">
                  <c:v>0</c:v>
                </c:pt>
                <c:pt idx="4">
                  <c:v>1.2</c:v>
                </c:pt>
                <c:pt idx="5">
                  <c:v>0</c:v>
                </c:pt>
                <c:pt idx="6">
                  <c:v>1.7</c:v>
                </c:pt>
                <c:pt idx="7">
                  <c:v>1.7</c:v>
                </c:pt>
                <c:pt idx="8">
                  <c:v>0.60000000000000064</c:v>
                </c:pt>
                <c:pt idx="9">
                  <c:v>1</c:v>
                </c:pt>
                <c:pt idx="10">
                  <c:v>1.3</c:v>
                </c:pt>
                <c:pt idx="11">
                  <c:v>4.2</c:v>
                </c:pt>
                <c:pt idx="12">
                  <c:v>13.6</c:v>
                </c:pt>
                <c:pt idx="13">
                  <c:v>22.8</c:v>
                </c:pt>
                <c:pt idx="14">
                  <c:v>16.2</c:v>
                </c:pt>
                <c:pt idx="15">
                  <c:v>16.2</c:v>
                </c:pt>
                <c:pt idx="16">
                  <c:v>25.5</c:v>
                </c:pt>
                <c:pt idx="17">
                  <c:v>27.8</c:v>
                </c:pt>
                <c:pt idx="18">
                  <c:v>31</c:v>
                </c:pt>
                <c:pt idx="19">
                  <c:v>38.9</c:v>
                </c:pt>
                <c:pt idx="20">
                  <c:v>22.3</c:v>
                </c:pt>
                <c:pt idx="21">
                  <c:v>27.9</c:v>
                </c:pt>
                <c:pt idx="22">
                  <c:v>39.200000000000003</c:v>
                </c:pt>
                <c:pt idx="23">
                  <c:v>33.6</c:v>
                </c:pt>
                <c:pt idx="24">
                  <c:v>25.4</c:v>
                </c:pt>
                <c:pt idx="25">
                  <c:v>20.9</c:v>
                </c:pt>
                <c:pt idx="26">
                  <c:v>31.5</c:v>
                </c:pt>
                <c:pt idx="27">
                  <c:v>26.6</c:v>
                </c:pt>
                <c:pt idx="28">
                  <c:v>32.1</c:v>
                </c:pt>
                <c:pt idx="29">
                  <c:v>30.5</c:v>
                </c:pt>
                <c:pt idx="30">
                  <c:v>38</c:v>
                </c:pt>
                <c:pt idx="31">
                  <c:v>37.5</c:v>
                </c:pt>
                <c:pt idx="32">
                  <c:v>44.1</c:v>
                </c:pt>
                <c:pt idx="33">
                  <c:v>34.700000000000003</c:v>
                </c:pt>
                <c:pt idx="34">
                  <c:v>33</c:v>
                </c:pt>
                <c:pt idx="35">
                  <c:v>39.4</c:v>
                </c:pt>
                <c:pt idx="36">
                  <c:v>26.9</c:v>
                </c:pt>
                <c:pt idx="37">
                  <c:v>31.6</c:v>
                </c:pt>
                <c:pt idx="38">
                  <c:v>30</c:v>
                </c:pt>
                <c:pt idx="39">
                  <c:v>25.5</c:v>
                </c:pt>
                <c:pt idx="40">
                  <c:v>16.8</c:v>
                </c:pt>
                <c:pt idx="41">
                  <c:v>15.2</c:v>
                </c:pt>
                <c:pt idx="42">
                  <c:v>23.1</c:v>
                </c:pt>
                <c:pt idx="43">
                  <c:v>29.4</c:v>
                </c:pt>
                <c:pt idx="44">
                  <c:v>25.4</c:v>
                </c:pt>
                <c:pt idx="45">
                  <c:v>30</c:v>
                </c:pt>
                <c:pt idx="46">
                  <c:v>23.2</c:v>
                </c:pt>
                <c:pt idx="47">
                  <c:v>33</c:v>
                </c:pt>
                <c:pt idx="48">
                  <c:v>22.1</c:v>
                </c:pt>
                <c:pt idx="49">
                  <c:v>24.7</c:v>
                </c:pt>
                <c:pt idx="50">
                  <c:v>20.2</c:v>
                </c:pt>
                <c:pt idx="51">
                  <c:v>28.3</c:v>
                </c:pt>
                <c:pt idx="52">
                  <c:v>37.9</c:v>
                </c:pt>
                <c:pt idx="53">
                  <c:v>25.8</c:v>
                </c:pt>
                <c:pt idx="54">
                  <c:v>8.8000000000000007</c:v>
                </c:pt>
                <c:pt idx="55">
                  <c:v>40.700000000000003</c:v>
                </c:pt>
                <c:pt idx="56">
                  <c:v>13.5</c:v>
                </c:pt>
                <c:pt idx="57">
                  <c:v>27.5</c:v>
                </c:pt>
                <c:pt idx="58">
                  <c:v>12.4</c:v>
                </c:pt>
                <c:pt idx="59">
                  <c:v>36.5</c:v>
                </c:pt>
                <c:pt idx="60">
                  <c:v>20.399999999999999</c:v>
                </c:pt>
                <c:pt idx="61">
                  <c:v>19.7</c:v>
                </c:pt>
                <c:pt idx="62">
                  <c:v>34.1</c:v>
                </c:pt>
                <c:pt idx="63">
                  <c:v>52.2</c:v>
                </c:pt>
                <c:pt idx="64">
                  <c:v>45.5</c:v>
                </c:pt>
                <c:pt idx="65">
                  <c:v>33.4</c:v>
                </c:pt>
                <c:pt idx="66">
                  <c:v>69.2</c:v>
                </c:pt>
                <c:pt idx="67">
                  <c:v>59.4</c:v>
                </c:pt>
                <c:pt idx="68">
                  <c:v>48.9</c:v>
                </c:pt>
                <c:pt idx="69">
                  <c:v>43.3</c:v>
                </c:pt>
                <c:pt idx="70">
                  <c:v>19.7</c:v>
                </c:pt>
                <c:pt idx="71">
                  <c:v>14.7</c:v>
                </c:pt>
                <c:pt idx="72">
                  <c:v>20.5</c:v>
                </c:pt>
                <c:pt idx="73">
                  <c:v>42.3</c:v>
                </c:pt>
                <c:pt idx="74">
                  <c:v>26.8</c:v>
                </c:pt>
                <c:pt idx="75">
                  <c:v>50.3</c:v>
                </c:pt>
                <c:pt idx="76">
                  <c:v>18.8</c:v>
                </c:pt>
                <c:pt idx="77">
                  <c:v>46.3</c:v>
                </c:pt>
                <c:pt idx="78">
                  <c:v>32.700000000000003</c:v>
                </c:pt>
                <c:pt idx="79">
                  <c:v>39.800000000000004</c:v>
                </c:pt>
                <c:pt idx="80">
                  <c:v>49.5</c:v>
                </c:pt>
                <c:pt idx="81">
                  <c:v>37.200000000000003</c:v>
                </c:pt>
                <c:pt idx="82">
                  <c:v>38.700000000000003</c:v>
                </c:pt>
                <c:pt idx="83">
                  <c:v>40.200000000000003</c:v>
                </c:pt>
                <c:pt idx="84">
                  <c:v>22.4</c:v>
                </c:pt>
                <c:pt idx="85">
                  <c:v>23.5</c:v>
                </c:pt>
                <c:pt idx="86">
                  <c:v>26.8</c:v>
                </c:pt>
                <c:pt idx="87">
                  <c:v>24.2</c:v>
                </c:pt>
                <c:pt idx="88">
                  <c:v>18</c:v>
                </c:pt>
                <c:pt idx="89">
                  <c:v>23.1</c:v>
                </c:pt>
                <c:pt idx="90">
                  <c:v>26.3</c:v>
                </c:pt>
                <c:pt idx="91">
                  <c:v>17.399999999999999</c:v>
                </c:pt>
                <c:pt idx="92">
                  <c:v>16.100000000000001</c:v>
                </c:pt>
                <c:pt idx="93">
                  <c:v>19.5</c:v>
                </c:pt>
                <c:pt idx="94">
                  <c:v>5.6</c:v>
                </c:pt>
                <c:pt idx="95">
                  <c:v>7.6</c:v>
                </c:pt>
                <c:pt idx="96">
                  <c:v>12.4</c:v>
                </c:pt>
                <c:pt idx="97">
                  <c:v>20.5</c:v>
                </c:pt>
                <c:pt idx="98">
                  <c:v>22.8</c:v>
                </c:pt>
                <c:pt idx="99">
                  <c:v>15.4</c:v>
                </c:pt>
                <c:pt idx="100">
                  <c:v>15.2</c:v>
                </c:pt>
                <c:pt idx="101">
                  <c:v>15.6</c:v>
                </c:pt>
                <c:pt idx="102">
                  <c:v>15.9</c:v>
                </c:pt>
                <c:pt idx="103">
                  <c:v>39.200000000000003</c:v>
                </c:pt>
                <c:pt idx="104">
                  <c:v>31.9</c:v>
                </c:pt>
                <c:pt idx="105">
                  <c:v>23.9</c:v>
                </c:pt>
                <c:pt idx="106">
                  <c:v>7.7</c:v>
                </c:pt>
                <c:pt idx="107">
                  <c:v>13.1</c:v>
                </c:pt>
                <c:pt idx="108">
                  <c:v>17.600000000000001</c:v>
                </c:pt>
                <c:pt idx="109">
                  <c:v>18.600000000000001</c:v>
                </c:pt>
                <c:pt idx="110">
                  <c:v>24.4</c:v>
                </c:pt>
                <c:pt idx="111">
                  <c:v>9</c:v>
                </c:pt>
                <c:pt idx="112">
                  <c:v>5.6</c:v>
                </c:pt>
                <c:pt idx="113">
                  <c:v>8.2000000000000011</c:v>
                </c:pt>
                <c:pt idx="114">
                  <c:v>12.8</c:v>
                </c:pt>
                <c:pt idx="115">
                  <c:v>23.6</c:v>
                </c:pt>
                <c:pt idx="116">
                  <c:v>21.1</c:v>
                </c:pt>
                <c:pt idx="117">
                  <c:v>16</c:v>
                </c:pt>
                <c:pt idx="118">
                  <c:v>10</c:v>
                </c:pt>
                <c:pt idx="119">
                  <c:v>15.4</c:v>
                </c:pt>
                <c:pt idx="120">
                  <c:v>18.600000000000001</c:v>
                </c:pt>
                <c:pt idx="121">
                  <c:v>14</c:v>
                </c:pt>
                <c:pt idx="122">
                  <c:v>29.7</c:v>
                </c:pt>
                <c:pt idx="123">
                  <c:v>16.7</c:v>
                </c:pt>
                <c:pt idx="124">
                  <c:v>54.5</c:v>
                </c:pt>
                <c:pt idx="125">
                  <c:v>13.1</c:v>
                </c:pt>
                <c:pt idx="126">
                  <c:v>31</c:v>
                </c:pt>
                <c:pt idx="127">
                  <c:v>16.7</c:v>
                </c:pt>
                <c:pt idx="128">
                  <c:v>18.2</c:v>
                </c:pt>
                <c:pt idx="129">
                  <c:v>2.2000000000000002</c:v>
                </c:pt>
                <c:pt idx="130">
                  <c:v>9.9</c:v>
                </c:pt>
                <c:pt idx="131">
                  <c:v>11.8</c:v>
                </c:pt>
                <c:pt idx="132">
                  <c:v>14.7</c:v>
                </c:pt>
                <c:pt idx="133">
                  <c:v>32</c:v>
                </c:pt>
                <c:pt idx="134">
                  <c:v>18.5</c:v>
                </c:pt>
                <c:pt idx="135">
                  <c:v>21.4</c:v>
                </c:pt>
                <c:pt idx="136">
                  <c:v>34.700000000000003</c:v>
                </c:pt>
                <c:pt idx="137">
                  <c:v>10.5</c:v>
                </c:pt>
                <c:pt idx="138">
                  <c:v>14.6</c:v>
                </c:pt>
                <c:pt idx="139">
                  <c:v>22.5</c:v>
                </c:pt>
                <c:pt idx="140">
                  <c:v>29.9</c:v>
                </c:pt>
                <c:pt idx="141">
                  <c:v>30.6</c:v>
                </c:pt>
                <c:pt idx="142">
                  <c:v>19.600000000000001</c:v>
                </c:pt>
                <c:pt idx="143">
                  <c:v>30.3</c:v>
                </c:pt>
                <c:pt idx="144">
                  <c:v>14.5</c:v>
                </c:pt>
                <c:pt idx="145">
                  <c:v>5.4</c:v>
                </c:pt>
                <c:pt idx="146">
                  <c:v>10.9</c:v>
                </c:pt>
                <c:pt idx="147">
                  <c:v>15</c:v>
                </c:pt>
                <c:pt idx="148">
                  <c:v>21.1</c:v>
                </c:pt>
                <c:pt idx="149">
                  <c:v>30.1</c:v>
                </c:pt>
                <c:pt idx="150">
                  <c:v>27.5</c:v>
                </c:pt>
                <c:pt idx="151">
                  <c:v>21.3</c:v>
                </c:pt>
                <c:pt idx="152">
                  <c:v>31.5</c:v>
                </c:pt>
                <c:pt idx="153">
                  <c:v>6.1</c:v>
                </c:pt>
                <c:pt idx="154">
                  <c:v>9.5</c:v>
                </c:pt>
                <c:pt idx="155">
                  <c:v>10.6</c:v>
                </c:pt>
                <c:pt idx="156">
                  <c:v>11.4</c:v>
                </c:pt>
                <c:pt idx="157">
                  <c:v>10.4</c:v>
                </c:pt>
                <c:pt idx="158">
                  <c:v>7.5</c:v>
                </c:pt>
                <c:pt idx="159">
                  <c:v>8.9</c:v>
                </c:pt>
                <c:pt idx="160">
                  <c:v>4.0999999999999996</c:v>
                </c:pt>
                <c:pt idx="161">
                  <c:v>9.3000000000000007</c:v>
                </c:pt>
                <c:pt idx="162">
                  <c:v>7.5</c:v>
                </c:pt>
                <c:pt idx="163">
                  <c:v>10.200000000000001</c:v>
                </c:pt>
                <c:pt idx="164">
                  <c:v>10.200000000000001</c:v>
                </c:pt>
                <c:pt idx="165">
                  <c:v>5.9</c:v>
                </c:pt>
                <c:pt idx="166">
                  <c:v>5.4</c:v>
                </c:pt>
                <c:pt idx="167">
                  <c:v>8.9</c:v>
                </c:pt>
                <c:pt idx="168">
                  <c:v>6.8</c:v>
                </c:pt>
                <c:pt idx="169">
                  <c:v>4.8</c:v>
                </c:pt>
                <c:pt idx="170">
                  <c:v>8.4</c:v>
                </c:pt>
                <c:pt idx="171">
                  <c:v>10.3</c:v>
                </c:pt>
                <c:pt idx="172">
                  <c:v>8.1</c:v>
                </c:pt>
                <c:pt idx="173">
                  <c:v>4.5999999999999996</c:v>
                </c:pt>
                <c:pt idx="174">
                  <c:v>2.2000000000000002</c:v>
                </c:pt>
                <c:pt idx="175">
                  <c:v>3.5</c:v>
                </c:pt>
                <c:pt idx="176">
                  <c:v>1.2</c:v>
                </c:pt>
                <c:pt idx="177">
                  <c:v>1.2</c:v>
                </c:pt>
                <c:pt idx="178">
                  <c:v>1.1000000000000001</c:v>
                </c:pt>
                <c:pt idx="179">
                  <c:v>1.4</c:v>
                </c:pt>
                <c:pt idx="180">
                  <c:v>3.1</c:v>
                </c:pt>
                <c:pt idx="181">
                  <c:v>0.60000000000000064</c:v>
                </c:pt>
                <c:pt idx="182">
                  <c:v>0.5</c:v>
                </c:pt>
                <c:pt idx="183">
                  <c:v>0.4</c:v>
                </c:pt>
                <c:pt idx="184">
                  <c:v>0.5</c:v>
                </c:pt>
                <c:pt idx="185">
                  <c:v>0.60000000000000064</c:v>
                </c:pt>
                <c:pt idx="186">
                  <c:v>0.4</c:v>
                </c:pt>
                <c:pt idx="187">
                  <c:v>0.4</c:v>
                </c:pt>
                <c:pt idx="188">
                  <c:v>0.30000000000000032</c:v>
                </c:pt>
                <c:pt idx="189">
                  <c:v>0.2</c:v>
                </c:pt>
                <c:pt idx="190">
                  <c:v>1.1000000000000001</c:v>
                </c:pt>
                <c:pt idx="191">
                  <c:v>1.2</c:v>
                </c:pt>
                <c:pt idx="192">
                  <c:v>1.7</c:v>
                </c:pt>
                <c:pt idx="193">
                  <c:v>2.2000000000000002</c:v>
                </c:pt>
                <c:pt idx="194">
                  <c:v>0.60000000000000064</c:v>
                </c:pt>
                <c:pt idx="195">
                  <c:v>1.3</c:v>
                </c:pt>
                <c:pt idx="196">
                  <c:v>0.9</c:v>
                </c:pt>
                <c:pt idx="197">
                  <c:v>3.9</c:v>
                </c:pt>
                <c:pt idx="198">
                  <c:v>1.7</c:v>
                </c:pt>
                <c:pt idx="199">
                  <c:v>3.4</c:v>
                </c:pt>
                <c:pt idx="200">
                  <c:v>2.5</c:v>
                </c:pt>
                <c:pt idx="201">
                  <c:v>7.3</c:v>
                </c:pt>
                <c:pt idx="202">
                  <c:v>5.0999999999999996</c:v>
                </c:pt>
                <c:pt idx="203">
                  <c:v>7.9</c:v>
                </c:pt>
                <c:pt idx="204">
                  <c:v>6.8</c:v>
                </c:pt>
                <c:pt idx="205">
                  <c:v>5</c:v>
                </c:pt>
                <c:pt idx="206">
                  <c:v>0.5</c:v>
                </c:pt>
                <c:pt idx="207">
                  <c:v>2.7</c:v>
                </c:pt>
                <c:pt idx="208">
                  <c:v>5</c:v>
                </c:pt>
                <c:pt idx="209">
                  <c:v>9.6</c:v>
                </c:pt>
                <c:pt idx="210">
                  <c:v>13.6</c:v>
                </c:pt>
                <c:pt idx="211">
                  <c:v>4.4000000000000004</c:v>
                </c:pt>
                <c:pt idx="212">
                  <c:v>11.5</c:v>
                </c:pt>
                <c:pt idx="213">
                  <c:v>16</c:v>
                </c:pt>
              </c:numCache>
            </c:numRef>
          </c:val>
          <c:smooth val="1"/>
        </c:ser>
        <c:marker val="1"/>
        <c:axId val="104908672"/>
        <c:axId val="104910208"/>
      </c:lineChart>
      <c:lineChart>
        <c:grouping val="standard"/>
        <c:ser>
          <c:idx val="1"/>
          <c:order val="1"/>
          <c:tx>
            <c:strRef>
              <c:f>Sheet2!$P$3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Sheet2!$N$4:$N$217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Sheet2!$P$4:$P$217</c:f>
              <c:numCache>
                <c:formatCode>General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19.2</c:v>
                </c:pt>
                <c:pt idx="12">
                  <c:v>53.2</c:v>
                </c:pt>
                <c:pt idx="13">
                  <c:v>58.3</c:v>
                </c:pt>
                <c:pt idx="14">
                  <c:v>73</c:v>
                </c:pt>
                <c:pt idx="15">
                  <c:v>74.8</c:v>
                </c:pt>
                <c:pt idx="16">
                  <c:v>73.099999999999994</c:v>
                </c:pt>
                <c:pt idx="17">
                  <c:v>55.6</c:v>
                </c:pt>
                <c:pt idx="18">
                  <c:v>62.8</c:v>
                </c:pt>
                <c:pt idx="19">
                  <c:v>70.8</c:v>
                </c:pt>
                <c:pt idx="20">
                  <c:v>83.7</c:v>
                </c:pt>
                <c:pt idx="21">
                  <c:v>67</c:v>
                </c:pt>
                <c:pt idx="22">
                  <c:v>65.2</c:v>
                </c:pt>
                <c:pt idx="23">
                  <c:v>61.5</c:v>
                </c:pt>
                <c:pt idx="24">
                  <c:v>64.5</c:v>
                </c:pt>
                <c:pt idx="25">
                  <c:v>59.8</c:v>
                </c:pt>
                <c:pt idx="26">
                  <c:v>51.4</c:v>
                </c:pt>
                <c:pt idx="27">
                  <c:v>77.099999999999994</c:v>
                </c:pt>
                <c:pt idx="28">
                  <c:v>66.3</c:v>
                </c:pt>
                <c:pt idx="29">
                  <c:v>65.3</c:v>
                </c:pt>
                <c:pt idx="30">
                  <c:v>69</c:v>
                </c:pt>
                <c:pt idx="31">
                  <c:v>62.6</c:v>
                </c:pt>
                <c:pt idx="32">
                  <c:v>65.7</c:v>
                </c:pt>
                <c:pt idx="33">
                  <c:v>78.5</c:v>
                </c:pt>
                <c:pt idx="34">
                  <c:v>84.3</c:v>
                </c:pt>
                <c:pt idx="35">
                  <c:v>87.1</c:v>
                </c:pt>
                <c:pt idx="36">
                  <c:v>83.1</c:v>
                </c:pt>
                <c:pt idx="37">
                  <c:v>81.5</c:v>
                </c:pt>
                <c:pt idx="38">
                  <c:v>79.3</c:v>
                </c:pt>
                <c:pt idx="39">
                  <c:v>80.8</c:v>
                </c:pt>
                <c:pt idx="40">
                  <c:v>89</c:v>
                </c:pt>
                <c:pt idx="41">
                  <c:v>89.9</c:v>
                </c:pt>
                <c:pt idx="42">
                  <c:v>83.3</c:v>
                </c:pt>
                <c:pt idx="43">
                  <c:v>79.599999999999994</c:v>
                </c:pt>
                <c:pt idx="44">
                  <c:v>77.7</c:v>
                </c:pt>
                <c:pt idx="45">
                  <c:v>72</c:v>
                </c:pt>
                <c:pt idx="46">
                  <c:v>84.5</c:v>
                </c:pt>
                <c:pt idx="47">
                  <c:v>77.3</c:v>
                </c:pt>
                <c:pt idx="48">
                  <c:v>85.5</c:v>
                </c:pt>
                <c:pt idx="49">
                  <c:v>88.3</c:v>
                </c:pt>
                <c:pt idx="50">
                  <c:v>87.4</c:v>
                </c:pt>
                <c:pt idx="51">
                  <c:v>85.2</c:v>
                </c:pt>
                <c:pt idx="52">
                  <c:v>83.5</c:v>
                </c:pt>
                <c:pt idx="53">
                  <c:v>90.8</c:v>
                </c:pt>
                <c:pt idx="54">
                  <c:v>87</c:v>
                </c:pt>
                <c:pt idx="55">
                  <c:v>92.9</c:v>
                </c:pt>
                <c:pt idx="56">
                  <c:v>100.4</c:v>
                </c:pt>
                <c:pt idx="57">
                  <c:v>102.1</c:v>
                </c:pt>
                <c:pt idx="58">
                  <c:v>119</c:v>
                </c:pt>
                <c:pt idx="59">
                  <c:v>93.3</c:v>
                </c:pt>
                <c:pt idx="60">
                  <c:v>115</c:v>
                </c:pt>
                <c:pt idx="61">
                  <c:v>101.8</c:v>
                </c:pt>
                <c:pt idx="62">
                  <c:v>103.8</c:v>
                </c:pt>
                <c:pt idx="63">
                  <c:v>92.1</c:v>
                </c:pt>
                <c:pt idx="64">
                  <c:v>101.4</c:v>
                </c:pt>
                <c:pt idx="65">
                  <c:v>106.6</c:v>
                </c:pt>
                <c:pt idx="66">
                  <c:v>92.9</c:v>
                </c:pt>
                <c:pt idx="67">
                  <c:v>94.9</c:v>
                </c:pt>
                <c:pt idx="68">
                  <c:v>94.8</c:v>
                </c:pt>
                <c:pt idx="69">
                  <c:v>94.7</c:v>
                </c:pt>
                <c:pt idx="70">
                  <c:v>87.3</c:v>
                </c:pt>
                <c:pt idx="71">
                  <c:v>103.3</c:v>
                </c:pt>
                <c:pt idx="72">
                  <c:v>103.5</c:v>
                </c:pt>
                <c:pt idx="73">
                  <c:v>92.1</c:v>
                </c:pt>
                <c:pt idx="74">
                  <c:v>96.3</c:v>
                </c:pt>
                <c:pt idx="75">
                  <c:v>95.1</c:v>
                </c:pt>
                <c:pt idx="76">
                  <c:v>79.599999999999994</c:v>
                </c:pt>
                <c:pt idx="77">
                  <c:v>76</c:v>
                </c:pt>
                <c:pt idx="78">
                  <c:v>83.2</c:v>
                </c:pt>
                <c:pt idx="79">
                  <c:v>82.5</c:v>
                </c:pt>
                <c:pt idx="80">
                  <c:v>67.2</c:v>
                </c:pt>
                <c:pt idx="81">
                  <c:v>81.8</c:v>
                </c:pt>
                <c:pt idx="82">
                  <c:v>72.8</c:v>
                </c:pt>
                <c:pt idx="83">
                  <c:v>72.900000000000006</c:v>
                </c:pt>
                <c:pt idx="84">
                  <c:v>53.7</c:v>
                </c:pt>
                <c:pt idx="85">
                  <c:v>65.8</c:v>
                </c:pt>
                <c:pt idx="86">
                  <c:v>70.599999999999994</c:v>
                </c:pt>
                <c:pt idx="87">
                  <c:v>68.5</c:v>
                </c:pt>
                <c:pt idx="88">
                  <c:v>72</c:v>
                </c:pt>
                <c:pt idx="89">
                  <c:v>66.599999999999994</c:v>
                </c:pt>
                <c:pt idx="90">
                  <c:v>78.2</c:v>
                </c:pt>
                <c:pt idx="91">
                  <c:v>70.3</c:v>
                </c:pt>
                <c:pt idx="92">
                  <c:v>69.400000000000006</c:v>
                </c:pt>
                <c:pt idx="93">
                  <c:v>51.9</c:v>
                </c:pt>
                <c:pt idx="94">
                  <c:v>59.5</c:v>
                </c:pt>
                <c:pt idx="95">
                  <c:v>64.2</c:v>
                </c:pt>
                <c:pt idx="96">
                  <c:v>66.7</c:v>
                </c:pt>
                <c:pt idx="97">
                  <c:v>62.7</c:v>
                </c:pt>
                <c:pt idx="98">
                  <c:v>66.599999999999994</c:v>
                </c:pt>
                <c:pt idx="99">
                  <c:v>66.5</c:v>
                </c:pt>
                <c:pt idx="100">
                  <c:v>63.8</c:v>
                </c:pt>
                <c:pt idx="101">
                  <c:v>52.3</c:v>
                </c:pt>
                <c:pt idx="102">
                  <c:v>63.4</c:v>
                </c:pt>
                <c:pt idx="103">
                  <c:v>60.1</c:v>
                </c:pt>
                <c:pt idx="104">
                  <c:v>68.3</c:v>
                </c:pt>
                <c:pt idx="105">
                  <c:v>56.3</c:v>
                </c:pt>
                <c:pt idx="106">
                  <c:v>48.9</c:v>
                </c:pt>
                <c:pt idx="107">
                  <c:v>52.8</c:v>
                </c:pt>
                <c:pt idx="108">
                  <c:v>41.1</c:v>
                </c:pt>
                <c:pt idx="109">
                  <c:v>54.8</c:v>
                </c:pt>
                <c:pt idx="110">
                  <c:v>49.6</c:v>
                </c:pt>
                <c:pt idx="111">
                  <c:v>45.3</c:v>
                </c:pt>
                <c:pt idx="112">
                  <c:v>45.4</c:v>
                </c:pt>
                <c:pt idx="113">
                  <c:v>50</c:v>
                </c:pt>
                <c:pt idx="114">
                  <c:v>45.4</c:v>
                </c:pt>
                <c:pt idx="115">
                  <c:v>43.3</c:v>
                </c:pt>
                <c:pt idx="116">
                  <c:v>53.6</c:v>
                </c:pt>
                <c:pt idx="117">
                  <c:v>51.1</c:v>
                </c:pt>
                <c:pt idx="118">
                  <c:v>51</c:v>
                </c:pt>
                <c:pt idx="119">
                  <c:v>54</c:v>
                </c:pt>
                <c:pt idx="120">
                  <c:v>58</c:v>
                </c:pt>
                <c:pt idx="121">
                  <c:v>56.1</c:v>
                </c:pt>
                <c:pt idx="122">
                  <c:v>44.2</c:v>
                </c:pt>
                <c:pt idx="123">
                  <c:v>49.5</c:v>
                </c:pt>
                <c:pt idx="124">
                  <c:v>47.2</c:v>
                </c:pt>
                <c:pt idx="125">
                  <c:v>49.1</c:v>
                </c:pt>
                <c:pt idx="126">
                  <c:v>47.8</c:v>
                </c:pt>
                <c:pt idx="127">
                  <c:v>38.5</c:v>
                </c:pt>
                <c:pt idx="128">
                  <c:v>40.6</c:v>
                </c:pt>
                <c:pt idx="129">
                  <c:v>27.5</c:v>
                </c:pt>
                <c:pt idx="130">
                  <c:v>34.800000000000004</c:v>
                </c:pt>
                <c:pt idx="131">
                  <c:v>44.5</c:v>
                </c:pt>
                <c:pt idx="132">
                  <c:v>61.8</c:v>
                </c:pt>
                <c:pt idx="133">
                  <c:v>54.5</c:v>
                </c:pt>
                <c:pt idx="134">
                  <c:v>49.5</c:v>
                </c:pt>
                <c:pt idx="135">
                  <c:v>34.4</c:v>
                </c:pt>
                <c:pt idx="136">
                  <c:v>38.300000000000004</c:v>
                </c:pt>
                <c:pt idx="137">
                  <c:v>49</c:v>
                </c:pt>
                <c:pt idx="138">
                  <c:v>50.2</c:v>
                </c:pt>
                <c:pt idx="139">
                  <c:v>55.6</c:v>
                </c:pt>
                <c:pt idx="140">
                  <c:v>54.4</c:v>
                </c:pt>
                <c:pt idx="141">
                  <c:v>53.7</c:v>
                </c:pt>
                <c:pt idx="142">
                  <c:v>55.2</c:v>
                </c:pt>
                <c:pt idx="143">
                  <c:v>35.6</c:v>
                </c:pt>
                <c:pt idx="144">
                  <c:v>37.9</c:v>
                </c:pt>
                <c:pt idx="145">
                  <c:v>39.6</c:v>
                </c:pt>
                <c:pt idx="146">
                  <c:v>42.3</c:v>
                </c:pt>
                <c:pt idx="147">
                  <c:v>48.3</c:v>
                </c:pt>
                <c:pt idx="148">
                  <c:v>60.8</c:v>
                </c:pt>
                <c:pt idx="149">
                  <c:v>57.7</c:v>
                </c:pt>
                <c:pt idx="150">
                  <c:v>48.9</c:v>
                </c:pt>
                <c:pt idx="151">
                  <c:v>70.7</c:v>
                </c:pt>
                <c:pt idx="152">
                  <c:v>61.7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04917632"/>
        <c:axId val="104916096"/>
      </c:lineChart>
      <c:catAx>
        <c:axId val="104908672"/>
        <c:scaling>
          <c:orientation val="minMax"/>
        </c:scaling>
        <c:axPos val="b"/>
        <c:majorTickMark val="none"/>
        <c:tickLblPos val="nextTo"/>
        <c:crossAx val="104910208"/>
        <c:crosses val="autoZero"/>
        <c:auto val="1"/>
        <c:lblAlgn val="ctr"/>
        <c:lblOffset val="100"/>
        <c:tickLblSkip val="35"/>
      </c:catAx>
      <c:valAx>
        <c:axId val="104910208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4908672"/>
        <c:crosses val="autoZero"/>
        <c:crossBetween val="between"/>
      </c:valAx>
      <c:valAx>
        <c:axId val="104916096"/>
        <c:scaling>
          <c:orientation val="minMax"/>
          <c:max val="350"/>
          <c:min val="0"/>
        </c:scaling>
        <c:axPos val="r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4917632"/>
        <c:crosses val="max"/>
        <c:crossBetween val="between"/>
        <c:majorUnit val="50"/>
      </c:valAx>
      <c:catAx>
        <c:axId val="104917632"/>
        <c:scaling>
          <c:orientation val="minMax"/>
        </c:scaling>
        <c:delete val="1"/>
        <c:axPos val="b"/>
        <c:tickLblPos val="none"/>
        <c:crossAx val="104916096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8361439195100639E-2"/>
          <c:y val="7.7757217847769053E-2"/>
          <c:w val="0.80028357392825888"/>
          <c:h val="3.2989938757655296E-2"/>
        </c:manualLayout>
      </c:layout>
    </c:legend>
    <c:plotVisOnly val="1"/>
  </c:chart>
  <c:externalData r:id="rId2"/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6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2005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1624343832020995E-2"/>
          <c:y val="0.13333874793507552"/>
          <c:w val="0.91672867454068252"/>
          <c:h val="0.82952855490355148"/>
        </c:manualLayout>
      </c:layout>
      <c:lineChart>
        <c:grouping val="standard"/>
        <c:ser>
          <c:idx val="0"/>
          <c:order val="0"/>
          <c:tx>
            <c:strRef>
              <c:f>Sheet3!$B$3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Sheet3!$B$4:$B$217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20</c:v>
                </c:pt>
                <c:pt idx="9">
                  <c:v>0</c:v>
                </c:pt>
                <c:pt idx="10">
                  <c:v>33.333333333333329</c:v>
                </c:pt>
                <c:pt idx="11">
                  <c:v>40</c:v>
                </c:pt>
                <c:pt idx="12">
                  <c:v>38.461538461538446</c:v>
                </c:pt>
                <c:pt idx="13">
                  <c:v>20</c:v>
                </c:pt>
                <c:pt idx="14">
                  <c:v>23.333333333333282</c:v>
                </c:pt>
                <c:pt idx="15">
                  <c:v>13.953488372093036</c:v>
                </c:pt>
                <c:pt idx="16">
                  <c:v>35.294117647058918</c:v>
                </c:pt>
                <c:pt idx="17">
                  <c:v>16.939890710382535</c:v>
                </c:pt>
                <c:pt idx="18">
                  <c:v>31.40096618357488</c:v>
                </c:pt>
                <c:pt idx="19">
                  <c:v>19.54397394136808</c:v>
                </c:pt>
                <c:pt idx="20">
                  <c:v>26.195899772209568</c:v>
                </c:pt>
                <c:pt idx="21">
                  <c:v>25.136612021857925</c:v>
                </c:pt>
                <c:pt idx="22">
                  <c:v>8.7267525035765381</c:v>
                </c:pt>
                <c:pt idx="23">
                  <c:v>23.954372623574127</c:v>
                </c:pt>
                <c:pt idx="24">
                  <c:v>40.669856459330092</c:v>
                </c:pt>
                <c:pt idx="25">
                  <c:v>21.29310344827584</c:v>
                </c:pt>
                <c:pt idx="26">
                  <c:v>18.958333333333265</c:v>
                </c:pt>
                <c:pt idx="27">
                  <c:v>31.748726655348008</c:v>
                </c:pt>
                <c:pt idx="28">
                  <c:v>45.666235446313067</c:v>
                </c:pt>
                <c:pt idx="29">
                  <c:v>49.077822762033243</c:v>
                </c:pt>
                <c:pt idx="30">
                  <c:v>56.021372790793258</c:v>
                </c:pt>
                <c:pt idx="31">
                  <c:v>30.003963535473627</c:v>
                </c:pt>
                <c:pt idx="32">
                  <c:v>33.595284872298571</c:v>
                </c:pt>
                <c:pt idx="33">
                  <c:v>34.824605998983223</c:v>
                </c:pt>
                <c:pt idx="34">
                  <c:v>24.67966573816156</c:v>
                </c:pt>
                <c:pt idx="35">
                  <c:v>38.797623208668298</c:v>
                </c:pt>
                <c:pt idx="36">
                  <c:v>34.007173133355067</c:v>
                </c:pt>
                <c:pt idx="37">
                  <c:v>28.2476024411508</c:v>
                </c:pt>
                <c:pt idx="38">
                  <c:v>11.205673758865252</c:v>
                </c:pt>
                <c:pt idx="39">
                  <c:v>20.621931260229132</c:v>
                </c:pt>
                <c:pt idx="40">
                  <c:v>17.038539553752507</c:v>
                </c:pt>
                <c:pt idx="41">
                  <c:v>17.277486910994764</c:v>
                </c:pt>
                <c:pt idx="42">
                  <c:v>11.213720316622696</c:v>
                </c:pt>
                <c:pt idx="43">
                  <c:v>12.418300653594768</c:v>
                </c:pt>
                <c:pt idx="44">
                  <c:v>21.524201853759013</c:v>
                </c:pt>
                <c:pt idx="45">
                  <c:v>12.463126843657816</c:v>
                </c:pt>
                <c:pt idx="46">
                  <c:v>6.6322136089577945</c:v>
                </c:pt>
                <c:pt idx="47">
                  <c:v>17.113402061855691</c:v>
                </c:pt>
                <c:pt idx="48">
                  <c:v>10.477787091366322</c:v>
                </c:pt>
                <c:pt idx="49">
                  <c:v>12.589073634204276</c:v>
                </c:pt>
                <c:pt idx="50">
                  <c:v>9.2436974789915851</c:v>
                </c:pt>
                <c:pt idx="51">
                  <c:v>6.3157894736842106</c:v>
                </c:pt>
                <c:pt idx="52">
                  <c:v>3.7249283667621813</c:v>
                </c:pt>
                <c:pt idx="53">
                  <c:v>5.2009456264775356</c:v>
                </c:pt>
                <c:pt idx="54">
                  <c:v>6.1130334486735869</c:v>
                </c:pt>
                <c:pt idx="55">
                  <c:v>50</c:v>
                </c:pt>
                <c:pt idx="56">
                  <c:v>21.799746514575354</c:v>
                </c:pt>
                <c:pt idx="57">
                  <c:v>27.36625514403293</c:v>
                </c:pt>
                <c:pt idx="58">
                  <c:v>27.896678966789668</c:v>
                </c:pt>
                <c:pt idx="59">
                  <c:v>15.804806991988361</c:v>
                </c:pt>
                <c:pt idx="60">
                  <c:v>28.218694885361511</c:v>
                </c:pt>
                <c:pt idx="61">
                  <c:v>30</c:v>
                </c:pt>
                <c:pt idx="62">
                  <c:v>30.740181268882193</c:v>
                </c:pt>
                <c:pt idx="63">
                  <c:v>11.70688114387845</c:v>
                </c:pt>
                <c:pt idx="64">
                  <c:v>25.636363636363626</c:v>
                </c:pt>
                <c:pt idx="65">
                  <c:v>29.955947136563825</c:v>
                </c:pt>
                <c:pt idx="66">
                  <c:v>27.943760984182749</c:v>
                </c:pt>
                <c:pt idx="67">
                  <c:v>13.191489361702127</c:v>
                </c:pt>
                <c:pt idx="68">
                  <c:v>25.695581014729925</c:v>
                </c:pt>
                <c:pt idx="69">
                  <c:v>48.888888888888886</c:v>
                </c:pt>
                <c:pt idx="70">
                  <c:v>22.996057818659658</c:v>
                </c:pt>
                <c:pt idx="71">
                  <c:v>27.546628407460542</c:v>
                </c:pt>
                <c:pt idx="72">
                  <c:v>27.642276422764226</c:v>
                </c:pt>
                <c:pt idx="73">
                  <c:v>28.766086298258887</c:v>
                </c:pt>
                <c:pt idx="74">
                  <c:v>31.822070145423432</c:v>
                </c:pt>
                <c:pt idx="75">
                  <c:v>18.522727272727195</c:v>
                </c:pt>
                <c:pt idx="76">
                  <c:v>19.615384615384631</c:v>
                </c:pt>
                <c:pt idx="77">
                  <c:v>21.471389645776544</c:v>
                </c:pt>
                <c:pt idx="78">
                  <c:v>17.30048205677555</c:v>
                </c:pt>
                <c:pt idx="79">
                  <c:v>14.055636896046886</c:v>
                </c:pt>
                <c:pt idx="80">
                  <c:v>25.502425502425478</c:v>
                </c:pt>
                <c:pt idx="81">
                  <c:v>18.543799772468684</c:v>
                </c:pt>
                <c:pt idx="82">
                  <c:v>29.646238166417564</c:v>
                </c:pt>
                <c:pt idx="83">
                  <c:v>7.6633165829145726</c:v>
                </c:pt>
                <c:pt idx="84">
                  <c:v>3.1932773109243695</c:v>
                </c:pt>
                <c:pt idx="85">
                  <c:v>21.125319693094628</c:v>
                </c:pt>
                <c:pt idx="86">
                  <c:v>14.197148171109733</c:v>
                </c:pt>
                <c:pt idx="87">
                  <c:v>19.011406844106464</c:v>
                </c:pt>
                <c:pt idx="88">
                  <c:v>6.9451189898008794</c:v>
                </c:pt>
                <c:pt idx="89">
                  <c:v>4.4419134396355364</c:v>
                </c:pt>
                <c:pt idx="90">
                  <c:v>4.8582995951417072</c:v>
                </c:pt>
                <c:pt idx="91">
                  <c:v>6.7430025445292623</c:v>
                </c:pt>
                <c:pt idx="92">
                  <c:v>1.2135922330097078</c:v>
                </c:pt>
                <c:pt idx="93">
                  <c:v>6.5359477124183014</c:v>
                </c:pt>
                <c:pt idx="94">
                  <c:v>16.574862293440184</c:v>
                </c:pt>
                <c:pt idx="95">
                  <c:v>15.04028648164727</c:v>
                </c:pt>
                <c:pt idx="96">
                  <c:v>11.384876805437553</c:v>
                </c:pt>
                <c:pt idx="97">
                  <c:v>18.089430894308908</c:v>
                </c:pt>
                <c:pt idx="98">
                  <c:v>5.7595392368610465</c:v>
                </c:pt>
                <c:pt idx="99">
                  <c:v>1.8691588785046727</c:v>
                </c:pt>
                <c:pt idx="100">
                  <c:v>18.226002430133619</c:v>
                </c:pt>
                <c:pt idx="101">
                  <c:v>2.9315960912052117</c:v>
                </c:pt>
                <c:pt idx="102">
                  <c:v>5.4924242424242395</c:v>
                </c:pt>
                <c:pt idx="103">
                  <c:v>1.6722408026755868</c:v>
                </c:pt>
                <c:pt idx="104">
                  <c:v>1.0657193605683837</c:v>
                </c:pt>
                <c:pt idx="105">
                  <c:v>0.89786756453423056</c:v>
                </c:pt>
                <c:pt idx="106">
                  <c:v>3.4696406443618337</c:v>
                </c:pt>
                <c:pt idx="107">
                  <c:v>2.6049204052098407</c:v>
                </c:pt>
                <c:pt idx="108">
                  <c:v>8.8062622309197724</c:v>
                </c:pt>
                <c:pt idx="109">
                  <c:v>4.4776119402985071</c:v>
                </c:pt>
                <c:pt idx="110">
                  <c:v>10.462776659959777</c:v>
                </c:pt>
                <c:pt idx="111">
                  <c:v>5.7425742574257299</c:v>
                </c:pt>
                <c:pt idx="112">
                  <c:v>8.9955022488755727</c:v>
                </c:pt>
                <c:pt idx="113">
                  <c:v>3.6507936507936511</c:v>
                </c:pt>
                <c:pt idx="114">
                  <c:v>3.9938556067588276</c:v>
                </c:pt>
                <c:pt idx="115">
                  <c:v>6.9421487603305794</c:v>
                </c:pt>
                <c:pt idx="116">
                  <c:v>6.666666666666667</c:v>
                </c:pt>
                <c:pt idx="117">
                  <c:v>6.8292682926829347</c:v>
                </c:pt>
                <c:pt idx="118">
                  <c:v>7.1942446043165456</c:v>
                </c:pt>
                <c:pt idx="119">
                  <c:v>5</c:v>
                </c:pt>
                <c:pt idx="120">
                  <c:v>4.4871794871794872</c:v>
                </c:pt>
                <c:pt idx="121">
                  <c:v>2.8708133971291829</c:v>
                </c:pt>
                <c:pt idx="122">
                  <c:v>32.432432432432435</c:v>
                </c:pt>
                <c:pt idx="123">
                  <c:v>13.66666666666668</c:v>
                </c:pt>
                <c:pt idx="124">
                  <c:v>4.6296296296296324</c:v>
                </c:pt>
                <c:pt idx="125">
                  <c:v>9.7826086956521685</c:v>
                </c:pt>
                <c:pt idx="126">
                  <c:v>6.666666666666667</c:v>
                </c:pt>
                <c:pt idx="127">
                  <c:v>14.285714285714286</c:v>
                </c:pt>
                <c:pt idx="128">
                  <c:v>9.6916299559471373</c:v>
                </c:pt>
                <c:pt idx="129">
                  <c:v>2.2641509433962272</c:v>
                </c:pt>
                <c:pt idx="130">
                  <c:v>5.2419354838709724</c:v>
                </c:pt>
                <c:pt idx="131">
                  <c:v>8.9947089947090024</c:v>
                </c:pt>
                <c:pt idx="132">
                  <c:v>8.1850533807829198</c:v>
                </c:pt>
                <c:pt idx="133">
                  <c:v>7.9754601226993938</c:v>
                </c:pt>
                <c:pt idx="134">
                  <c:v>3.0373831775700952</c:v>
                </c:pt>
                <c:pt idx="135">
                  <c:v>2.4691358024691388</c:v>
                </c:pt>
                <c:pt idx="136">
                  <c:v>4.946996466431095</c:v>
                </c:pt>
                <c:pt idx="137">
                  <c:v>4.4982698961937801</c:v>
                </c:pt>
                <c:pt idx="138">
                  <c:v>4.1343669250646071</c:v>
                </c:pt>
                <c:pt idx="139">
                  <c:v>5.537459283387629</c:v>
                </c:pt>
                <c:pt idx="140">
                  <c:v>1.7730496453900695</c:v>
                </c:pt>
                <c:pt idx="141">
                  <c:v>3.8461538461538463</c:v>
                </c:pt>
                <c:pt idx="142">
                  <c:v>8.9514066496163842</c:v>
                </c:pt>
                <c:pt idx="143">
                  <c:v>6.4788732394366191</c:v>
                </c:pt>
                <c:pt idx="144">
                  <c:v>15.129151291512915</c:v>
                </c:pt>
                <c:pt idx="145">
                  <c:v>4.7461368653421632</c:v>
                </c:pt>
                <c:pt idx="146">
                  <c:v>6.0939060939060941</c:v>
                </c:pt>
                <c:pt idx="147">
                  <c:v>6.1287820015515875</c:v>
                </c:pt>
                <c:pt idx="148">
                  <c:v>6.1975938753189839</c:v>
                </c:pt>
                <c:pt idx="149">
                  <c:v>7.8445747800586485</c:v>
                </c:pt>
                <c:pt idx="150">
                  <c:v>11.144986449864499</c:v>
                </c:pt>
                <c:pt idx="151">
                  <c:v>3.9665050683120349</c:v>
                </c:pt>
                <c:pt idx="152">
                  <c:v>6.4541519086973569</c:v>
                </c:pt>
                <c:pt idx="153">
                  <c:v>0.73206442166910779</c:v>
                </c:pt>
                <c:pt idx="154">
                  <c:v>0.53892215568862278</c:v>
                </c:pt>
                <c:pt idx="155">
                  <c:v>2.4098653864256772</c:v>
                </c:pt>
                <c:pt idx="156">
                  <c:v>3.4992514970059867</c:v>
                </c:pt>
                <c:pt idx="157">
                  <c:v>2.750871755133669</c:v>
                </c:pt>
                <c:pt idx="158">
                  <c:v>3.2153908247006591</c:v>
                </c:pt>
                <c:pt idx="159">
                  <c:v>2.0443222813949529</c:v>
                </c:pt>
                <c:pt idx="160">
                  <c:v>1.1540767386091126</c:v>
                </c:pt>
                <c:pt idx="161">
                  <c:v>2.9017528354691371</c:v>
                </c:pt>
                <c:pt idx="162">
                  <c:v>2.1551240318778793</c:v>
                </c:pt>
                <c:pt idx="163">
                  <c:v>7.7209914454924329</c:v>
                </c:pt>
                <c:pt idx="164">
                  <c:v>6.8658720832633904</c:v>
                </c:pt>
                <c:pt idx="165">
                  <c:v>3.5886380928227242</c:v>
                </c:pt>
                <c:pt idx="166">
                  <c:v>0.98789037603569163</c:v>
                </c:pt>
                <c:pt idx="167">
                  <c:v>1.0909090909090895</c:v>
                </c:pt>
                <c:pt idx="168">
                  <c:v>2.2067616045222311</c:v>
                </c:pt>
                <c:pt idx="169">
                  <c:v>3.0818595627192003</c:v>
                </c:pt>
                <c:pt idx="170">
                  <c:v>5.9951651893634184</c:v>
                </c:pt>
                <c:pt idx="171">
                  <c:v>3.7873571133452697</c:v>
                </c:pt>
                <c:pt idx="172">
                  <c:v>2.1989106314303006</c:v>
                </c:pt>
                <c:pt idx="173">
                  <c:v>1.0814058275758487</c:v>
                </c:pt>
                <c:pt idx="174">
                  <c:v>1.5832626519649418</c:v>
                </c:pt>
                <c:pt idx="175">
                  <c:v>2.2612217347283199</c:v>
                </c:pt>
                <c:pt idx="176">
                  <c:v>4.4830484729616256</c:v>
                </c:pt>
                <c:pt idx="177">
                  <c:v>6.1525495153813736</c:v>
                </c:pt>
                <c:pt idx="178">
                  <c:v>1.3428827215756509</c:v>
                </c:pt>
                <c:pt idx="179">
                  <c:v>1.0507355148604023</c:v>
                </c:pt>
                <c:pt idx="180">
                  <c:v>1.3662239089184061</c:v>
                </c:pt>
                <c:pt idx="181">
                  <c:v>11.144986449864499</c:v>
                </c:pt>
                <c:pt idx="182">
                  <c:v>0.49474335188620905</c:v>
                </c:pt>
                <c:pt idx="183">
                  <c:v>0.22874571101791841</c:v>
                </c:pt>
                <c:pt idx="184">
                  <c:v>10.664523043944266</c:v>
                </c:pt>
                <c:pt idx="185">
                  <c:v>1.8452380952380938</c:v>
                </c:pt>
                <c:pt idx="186">
                  <c:v>0.31645569620253206</c:v>
                </c:pt>
                <c:pt idx="187">
                  <c:v>0.14981273408239745</c:v>
                </c:pt>
                <c:pt idx="188">
                  <c:v>0.48590864917395593</c:v>
                </c:pt>
                <c:pt idx="189">
                  <c:v>0.40816326530612246</c:v>
                </c:pt>
                <c:pt idx="190">
                  <c:v>2.5412960609911055</c:v>
                </c:pt>
                <c:pt idx="191">
                  <c:v>0.39215686274509864</c:v>
                </c:pt>
                <c:pt idx="192">
                  <c:v>0.98400984009840164</c:v>
                </c:pt>
                <c:pt idx="193">
                  <c:v>0.43140638481449606</c:v>
                </c:pt>
                <c:pt idx="194">
                  <c:v>1.0186757215619711</c:v>
                </c:pt>
                <c:pt idx="195">
                  <c:v>3.2786885245901627</c:v>
                </c:pt>
                <c:pt idx="196">
                  <c:v>2.5263157894736827</c:v>
                </c:pt>
                <c:pt idx="197">
                  <c:v>1.7006802721088436</c:v>
                </c:pt>
                <c:pt idx="198">
                  <c:v>4.4155844155844157</c:v>
                </c:pt>
                <c:pt idx="199">
                  <c:v>3.1700288184438037</c:v>
                </c:pt>
                <c:pt idx="200">
                  <c:v>1.971830985915493</c:v>
                </c:pt>
                <c:pt idx="201">
                  <c:v>0</c:v>
                </c:pt>
                <c:pt idx="202">
                  <c:v>4.4176706827309298</c:v>
                </c:pt>
                <c:pt idx="203">
                  <c:v>7.083333333333341</c:v>
                </c:pt>
                <c:pt idx="204">
                  <c:v>5.5555555555555447</c:v>
                </c:pt>
                <c:pt idx="205">
                  <c:v>12.8</c:v>
                </c:pt>
                <c:pt idx="206">
                  <c:v>1.5873015873015872</c:v>
                </c:pt>
                <c:pt idx="207">
                  <c:v>4.3795620437956293</c:v>
                </c:pt>
                <c:pt idx="208">
                  <c:v>3.2</c:v>
                </c:pt>
                <c:pt idx="209">
                  <c:v>3.5714285714285707</c:v>
                </c:pt>
                <c:pt idx="210">
                  <c:v>13.772455089820372</c:v>
                </c:pt>
                <c:pt idx="211">
                  <c:v>4.5045045045045047</c:v>
                </c:pt>
                <c:pt idx="212">
                  <c:v>22.972972972972926</c:v>
                </c:pt>
                <c:pt idx="213">
                  <c:v>4.5454545454545459</c:v>
                </c:pt>
              </c:numCache>
            </c:numRef>
          </c:val>
          <c:smooth val="1"/>
        </c:ser>
        <c:marker val="1"/>
        <c:axId val="111924736"/>
        <c:axId val="111926272"/>
      </c:lineChart>
      <c:lineChart>
        <c:grouping val="standard"/>
        <c:ser>
          <c:idx val="1"/>
          <c:order val="1"/>
          <c:tx>
            <c:strRef>
              <c:f>Sheet3!$C$3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Sheet3!$C$4:$C$217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28</c:v>
                </c:pt>
                <c:pt idx="12">
                  <c:v>53.8</c:v>
                </c:pt>
                <c:pt idx="13">
                  <c:v>57.6</c:v>
                </c:pt>
                <c:pt idx="14">
                  <c:v>55.7</c:v>
                </c:pt>
                <c:pt idx="15">
                  <c:v>44.1</c:v>
                </c:pt>
                <c:pt idx="16">
                  <c:v>46.3</c:v>
                </c:pt>
                <c:pt idx="17">
                  <c:v>44.5</c:v>
                </c:pt>
                <c:pt idx="18">
                  <c:v>50.2</c:v>
                </c:pt>
                <c:pt idx="19">
                  <c:v>49.5</c:v>
                </c:pt>
                <c:pt idx="20">
                  <c:v>45.8</c:v>
                </c:pt>
                <c:pt idx="21">
                  <c:v>65.400000000000006</c:v>
                </c:pt>
                <c:pt idx="22">
                  <c:v>54.3</c:v>
                </c:pt>
                <c:pt idx="23">
                  <c:v>47.7</c:v>
                </c:pt>
                <c:pt idx="24">
                  <c:v>49.8</c:v>
                </c:pt>
                <c:pt idx="25">
                  <c:v>63.3</c:v>
                </c:pt>
                <c:pt idx="26">
                  <c:v>63.9</c:v>
                </c:pt>
                <c:pt idx="27">
                  <c:v>66.900000000000006</c:v>
                </c:pt>
                <c:pt idx="28">
                  <c:v>62.7</c:v>
                </c:pt>
                <c:pt idx="29">
                  <c:v>64.5</c:v>
                </c:pt>
                <c:pt idx="30">
                  <c:v>62.2</c:v>
                </c:pt>
                <c:pt idx="31">
                  <c:v>70</c:v>
                </c:pt>
                <c:pt idx="32">
                  <c:v>69.400000000000006</c:v>
                </c:pt>
                <c:pt idx="33">
                  <c:v>69.400000000000006</c:v>
                </c:pt>
                <c:pt idx="34">
                  <c:v>72.400000000000006</c:v>
                </c:pt>
                <c:pt idx="35">
                  <c:v>65.099999999999994</c:v>
                </c:pt>
                <c:pt idx="36">
                  <c:v>59.9</c:v>
                </c:pt>
                <c:pt idx="37">
                  <c:v>66</c:v>
                </c:pt>
                <c:pt idx="38">
                  <c:v>79.8</c:v>
                </c:pt>
                <c:pt idx="39">
                  <c:v>77.599999999999994</c:v>
                </c:pt>
                <c:pt idx="40">
                  <c:v>80.400000000000006</c:v>
                </c:pt>
                <c:pt idx="41">
                  <c:v>80.099999999999994</c:v>
                </c:pt>
                <c:pt idx="42">
                  <c:v>80.2</c:v>
                </c:pt>
                <c:pt idx="43">
                  <c:v>79.2</c:v>
                </c:pt>
                <c:pt idx="44">
                  <c:v>79.5</c:v>
                </c:pt>
                <c:pt idx="45">
                  <c:v>79.900000000000006</c:v>
                </c:pt>
                <c:pt idx="46">
                  <c:v>81.2</c:v>
                </c:pt>
                <c:pt idx="47">
                  <c:v>79.599999999999994</c:v>
                </c:pt>
                <c:pt idx="48">
                  <c:v>79.7</c:v>
                </c:pt>
                <c:pt idx="49">
                  <c:v>81.099999999999994</c:v>
                </c:pt>
                <c:pt idx="50">
                  <c:v>81</c:v>
                </c:pt>
                <c:pt idx="51">
                  <c:v>80.7</c:v>
                </c:pt>
                <c:pt idx="52">
                  <c:v>80.599999999999994</c:v>
                </c:pt>
                <c:pt idx="53">
                  <c:v>77.900000000000006</c:v>
                </c:pt>
                <c:pt idx="54">
                  <c:v>76</c:v>
                </c:pt>
                <c:pt idx="55">
                  <c:v>69.400000000000006</c:v>
                </c:pt>
                <c:pt idx="56">
                  <c:v>69.5</c:v>
                </c:pt>
                <c:pt idx="57">
                  <c:v>72.900000000000006</c:v>
                </c:pt>
                <c:pt idx="58">
                  <c:v>69.400000000000006</c:v>
                </c:pt>
                <c:pt idx="59">
                  <c:v>68.900000000000006</c:v>
                </c:pt>
                <c:pt idx="60">
                  <c:v>68.900000000000006</c:v>
                </c:pt>
                <c:pt idx="61">
                  <c:v>69.5</c:v>
                </c:pt>
                <c:pt idx="62">
                  <c:v>69.8</c:v>
                </c:pt>
                <c:pt idx="63">
                  <c:v>69.5</c:v>
                </c:pt>
                <c:pt idx="64">
                  <c:v>67.8</c:v>
                </c:pt>
                <c:pt idx="65">
                  <c:v>63.2</c:v>
                </c:pt>
                <c:pt idx="66">
                  <c:v>65.7</c:v>
                </c:pt>
                <c:pt idx="67">
                  <c:v>64</c:v>
                </c:pt>
                <c:pt idx="68">
                  <c:v>64.3</c:v>
                </c:pt>
                <c:pt idx="69">
                  <c:v>69.8</c:v>
                </c:pt>
                <c:pt idx="70">
                  <c:v>66.400000000000006</c:v>
                </c:pt>
                <c:pt idx="71">
                  <c:v>69.5</c:v>
                </c:pt>
                <c:pt idx="72">
                  <c:v>62.1</c:v>
                </c:pt>
                <c:pt idx="73">
                  <c:v>63.6</c:v>
                </c:pt>
                <c:pt idx="74">
                  <c:v>66.3</c:v>
                </c:pt>
                <c:pt idx="75">
                  <c:v>62.9</c:v>
                </c:pt>
                <c:pt idx="76">
                  <c:v>62.1</c:v>
                </c:pt>
                <c:pt idx="77">
                  <c:v>63.1</c:v>
                </c:pt>
                <c:pt idx="78">
                  <c:v>67.599999999999994</c:v>
                </c:pt>
                <c:pt idx="79">
                  <c:v>53.7</c:v>
                </c:pt>
                <c:pt idx="80">
                  <c:v>63.1</c:v>
                </c:pt>
                <c:pt idx="81">
                  <c:v>48.8</c:v>
                </c:pt>
                <c:pt idx="82">
                  <c:v>67.5</c:v>
                </c:pt>
                <c:pt idx="83">
                  <c:v>74.3</c:v>
                </c:pt>
                <c:pt idx="84">
                  <c:v>71.5</c:v>
                </c:pt>
                <c:pt idx="85">
                  <c:v>67.599999999999994</c:v>
                </c:pt>
                <c:pt idx="86">
                  <c:v>71.8</c:v>
                </c:pt>
                <c:pt idx="87">
                  <c:v>72.2</c:v>
                </c:pt>
                <c:pt idx="88">
                  <c:v>70.2</c:v>
                </c:pt>
                <c:pt idx="89">
                  <c:v>72.2</c:v>
                </c:pt>
                <c:pt idx="90">
                  <c:v>69.7</c:v>
                </c:pt>
                <c:pt idx="91">
                  <c:v>69.5</c:v>
                </c:pt>
                <c:pt idx="92">
                  <c:v>73.900000000000006</c:v>
                </c:pt>
                <c:pt idx="93">
                  <c:v>58.3</c:v>
                </c:pt>
                <c:pt idx="94">
                  <c:v>53.3</c:v>
                </c:pt>
                <c:pt idx="95">
                  <c:v>68.7</c:v>
                </c:pt>
                <c:pt idx="96">
                  <c:v>60.6</c:v>
                </c:pt>
                <c:pt idx="97">
                  <c:v>64.099999999999994</c:v>
                </c:pt>
                <c:pt idx="98">
                  <c:v>69.3</c:v>
                </c:pt>
                <c:pt idx="99">
                  <c:v>73.400000000000006</c:v>
                </c:pt>
                <c:pt idx="100">
                  <c:v>64</c:v>
                </c:pt>
                <c:pt idx="101">
                  <c:v>67.400000000000006</c:v>
                </c:pt>
                <c:pt idx="102">
                  <c:v>64.5</c:v>
                </c:pt>
                <c:pt idx="103">
                  <c:v>66.599999999999994</c:v>
                </c:pt>
                <c:pt idx="104">
                  <c:v>72.099999999999994</c:v>
                </c:pt>
                <c:pt idx="105">
                  <c:v>74.599999999999994</c:v>
                </c:pt>
                <c:pt idx="106">
                  <c:v>72.400000000000006</c:v>
                </c:pt>
                <c:pt idx="107">
                  <c:v>75.3</c:v>
                </c:pt>
                <c:pt idx="108">
                  <c:v>61.9</c:v>
                </c:pt>
                <c:pt idx="109">
                  <c:v>61.3</c:v>
                </c:pt>
                <c:pt idx="110">
                  <c:v>58.7</c:v>
                </c:pt>
                <c:pt idx="111">
                  <c:v>66.3</c:v>
                </c:pt>
                <c:pt idx="112">
                  <c:v>68</c:v>
                </c:pt>
                <c:pt idx="113">
                  <c:v>57.3</c:v>
                </c:pt>
                <c:pt idx="114">
                  <c:v>54.3</c:v>
                </c:pt>
                <c:pt idx="115">
                  <c:v>62.7</c:v>
                </c:pt>
                <c:pt idx="116">
                  <c:v>65.900000000000006</c:v>
                </c:pt>
                <c:pt idx="117">
                  <c:v>57.8</c:v>
                </c:pt>
                <c:pt idx="118">
                  <c:v>60</c:v>
                </c:pt>
                <c:pt idx="119">
                  <c:v>63.6</c:v>
                </c:pt>
                <c:pt idx="120">
                  <c:v>64.3</c:v>
                </c:pt>
                <c:pt idx="121">
                  <c:v>69.400000000000006</c:v>
                </c:pt>
                <c:pt idx="122">
                  <c:v>66</c:v>
                </c:pt>
                <c:pt idx="123">
                  <c:v>64.599999999999994</c:v>
                </c:pt>
                <c:pt idx="124">
                  <c:v>53.3</c:v>
                </c:pt>
                <c:pt idx="125">
                  <c:v>55.8</c:v>
                </c:pt>
                <c:pt idx="126">
                  <c:v>52.3</c:v>
                </c:pt>
                <c:pt idx="127">
                  <c:v>60.2</c:v>
                </c:pt>
                <c:pt idx="128">
                  <c:v>53.4</c:v>
                </c:pt>
                <c:pt idx="129">
                  <c:v>59.2</c:v>
                </c:pt>
                <c:pt idx="130">
                  <c:v>48.3</c:v>
                </c:pt>
                <c:pt idx="131">
                  <c:v>53.6</c:v>
                </c:pt>
                <c:pt idx="132">
                  <c:v>54.6</c:v>
                </c:pt>
                <c:pt idx="133">
                  <c:v>48.8</c:v>
                </c:pt>
                <c:pt idx="134">
                  <c:v>50.2</c:v>
                </c:pt>
                <c:pt idx="135">
                  <c:v>39.4</c:v>
                </c:pt>
                <c:pt idx="136">
                  <c:v>45.7</c:v>
                </c:pt>
                <c:pt idx="137">
                  <c:v>45.6</c:v>
                </c:pt>
                <c:pt idx="138">
                  <c:v>54.3</c:v>
                </c:pt>
                <c:pt idx="139">
                  <c:v>53.7</c:v>
                </c:pt>
                <c:pt idx="140">
                  <c:v>55.6</c:v>
                </c:pt>
                <c:pt idx="141">
                  <c:v>47.7</c:v>
                </c:pt>
                <c:pt idx="142">
                  <c:v>42.3</c:v>
                </c:pt>
                <c:pt idx="143">
                  <c:v>48</c:v>
                </c:pt>
                <c:pt idx="144">
                  <c:v>50.9</c:v>
                </c:pt>
                <c:pt idx="145">
                  <c:v>48.6</c:v>
                </c:pt>
                <c:pt idx="146">
                  <c:v>45</c:v>
                </c:pt>
                <c:pt idx="147">
                  <c:v>41</c:v>
                </c:pt>
                <c:pt idx="148">
                  <c:v>46.8</c:v>
                </c:pt>
                <c:pt idx="149">
                  <c:v>46.5</c:v>
                </c:pt>
                <c:pt idx="150">
                  <c:v>41.9</c:v>
                </c:pt>
                <c:pt idx="151">
                  <c:v>50.4</c:v>
                </c:pt>
                <c:pt idx="152">
                  <c:v>44.5</c:v>
                </c:pt>
                <c:pt idx="153">
                  <c:v>2.2999999999999998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11937792"/>
        <c:axId val="111936256"/>
      </c:lineChart>
      <c:catAx>
        <c:axId val="111924736"/>
        <c:scaling>
          <c:orientation val="minMax"/>
        </c:scaling>
        <c:axPos val="b"/>
        <c:majorTickMark val="none"/>
        <c:tickLblPos val="nextTo"/>
        <c:crossAx val="111926272"/>
        <c:crosses val="autoZero"/>
        <c:auto val="1"/>
        <c:lblAlgn val="ctr"/>
        <c:lblOffset val="100"/>
        <c:tickLblSkip val="25"/>
      </c:catAx>
      <c:valAx>
        <c:axId val="111926272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11924736"/>
        <c:crosses val="autoZero"/>
        <c:crossBetween val="between"/>
      </c:valAx>
      <c:valAx>
        <c:axId val="111936256"/>
        <c:scaling>
          <c:orientation val="minMax"/>
          <c:max val="350"/>
          <c:min val="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1937792"/>
        <c:crosses val="max"/>
        <c:crossBetween val="between"/>
        <c:majorUnit val="50"/>
      </c:valAx>
      <c:catAx>
        <c:axId val="111937792"/>
        <c:scaling>
          <c:orientation val="minMax"/>
        </c:scaling>
        <c:delete val="1"/>
        <c:axPos val="b"/>
        <c:tickLblPos val="none"/>
        <c:crossAx val="111936256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8644575678040275E-2"/>
          <c:y val="7.6987908572165129E-2"/>
          <c:w val="0.80051607611548559"/>
          <c:h val="3.4892247724153953E-2"/>
        </c:manualLayout>
      </c:layout>
    </c:legend>
    <c:plotVisOnly val="1"/>
  </c:chart>
  <c:externalData r:id="rId2"/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2006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1956588140484273E-2"/>
          <c:y val="0.13351983085447666"/>
          <c:w val="0.91610060324809772"/>
          <c:h val="0.82166185476815423"/>
        </c:manualLayout>
      </c:layout>
      <c:lineChart>
        <c:grouping val="standard"/>
        <c:ser>
          <c:idx val="0"/>
          <c:order val="0"/>
          <c:tx>
            <c:strRef>
              <c:f>Sheet3!$E$3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Sheet3!$D$4:$D$217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Sheet3!$E$4:$E$217</c:f>
              <c:numCache>
                <c:formatCode>0.0</c:formatCode>
                <c:ptCount val="214"/>
                <c:pt idx="0">
                  <c:v>55.555555555555557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</c:v>
                </c:pt>
                <c:pt idx="5">
                  <c:v>0</c:v>
                </c:pt>
                <c:pt idx="6">
                  <c:v>0</c:v>
                </c:pt>
                <c:pt idx="7">
                  <c:v>14.285714285714286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22.222222222222179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6.25</c:v>
                </c:pt>
                <c:pt idx="25">
                  <c:v>2.2222222222222232</c:v>
                </c:pt>
                <c:pt idx="26">
                  <c:v>16.129032258064516</c:v>
                </c:pt>
                <c:pt idx="27">
                  <c:v>0</c:v>
                </c:pt>
                <c:pt idx="28">
                  <c:v>6.2200956937799043</c:v>
                </c:pt>
                <c:pt idx="29">
                  <c:v>17.266187050359687</c:v>
                </c:pt>
                <c:pt idx="30">
                  <c:v>11.973392461197339</c:v>
                </c:pt>
                <c:pt idx="31">
                  <c:v>2.6041666666666692</c:v>
                </c:pt>
                <c:pt idx="32">
                  <c:v>2.1074815595363607</c:v>
                </c:pt>
                <c:pt idx="33">
                  <c:v>4.1350210970464074</c:v>
                </c:pt>
                <c:pt idx="34">
                  <c:v>3.2110091743119269</c:v>
                </c:pt>
                <c:pt idx="35">
                  <c:v>2.1828103683492497</c:v>
                </c:pt>
                <c:pt idx="36">
                  <c:v>0.2594033722438393</c:v>
                </c:pt>
                <c:pt idx="37">
                  <c:v>1.9043760129659644</c:v>
                </c:pt>
                <c:pt idx="38">
                  <c:v>0.68627450980392157</c:v>
                </c:pt>
                <c:pt idx="39">
                  <c:v>0.96542433767400193</c:v>
                </c:pt>
                <c:pt idx="40">
                  <c:v>12.871837642479846</c:v>
                </c:pt>
                <c:pt idx="41">
                  <c:v>4.6121034390829045</c:v>
                </c:pt>
                <c:pt idx="42">
                  <c:v>0.59594755661501864</c:v>
                </c:pt>
                <c:pt idx="43">
                  <c:v>14.756258234519104</c:v>
                </c:pt>
                <c:pt idx="44">
                  <c:v>8.3675143560295524</c:v>
                </c:pt>
                <c:pt idx="45">
                  <c:v>10.354530106921791</c:v>
                </c:pt>
                <c:pt idx="46">
                  <c:v>13.1872852233677</c:v>
                </c:pt>
                <c:pt idx="47">
                  <c:v>10.281517747858015</c:v>
                </c:pt>
                <c:pt idx="48">
                  <c:v>15.359261700725115</c:v>
                </c:pt>
                <c:pt idx="49">
                  <c:v>22.076023391812864</c:v>
                </c:pt>
                <c:pt idx="50">
                  <c:v>20.48293089092417</c:v>
                </c:pt>
                <c:pt idx="51">
                  <c:v>20.869565217391287</c:v>
                </c:pt>
                <c:pt idx="52">
                  <c:v>17.145421903052064</c:v>
                </c:pt>
                <c:pt idx="53">
                  <c:v>22.323232323232322</c:v>
                </c:pt>
                <c:pt idx="54">
                  <c:v>20.911793855302253</c:v>
                </c:pt>
                <c:pt idx="55">
                  <c:v>13.116370808678498</c:v>
                </c:pt>
                <c:pt idx="56">
                  <c:v>8.4788029925187036</c:v>
                </c:pt>
                <c:pt idx="57">
                  <c:v>1.7291066282420735</c:v>
                </c:pt>
                <c:pt idx="58">
                  <c:v>7.5091575091575065</c:v>
                </c:pt>
                <c:pt idx="59">
                  <c:v>5.684754521963824</c:v>
                </c:pt>
                <c:pt idx="60">
                  <c:v>2.8446389496717726</c:v>
                </c:pt>
                <c:pt idx="61">
                  <c:v>18.444444444444443</c:v>
                </c:pt>
                <c:pt idx="62">
                  <c:v>20.884520884520835</c:v>
                </c:pt>
                <c:pt idx="63">
                  <c:v>15.081967213114755</c:v>
                </c:pt>
                <c:pt idx="64">
                  <c:v>21.849593495934936</c:v>
                </c:pt>
                <c:pt idx="65">
                  <c:v>24.897119341563762</c:v>
                </c:pt>
                <c:pt idx="66">
                  <c:v>13.048368953880747</c:v>
                </c:pt>
                <c:pt idx="67">
                  <c:v>4.4485634847080782</c:v>
                </c:pt>
                <c:pt idx="68">
                  <c:v>23.333333333333282</c:v>
                </c:pt>
                <c:pt idx="69">
                  <c:v>5.7312252964426946</c:v>
                </c:pt>
                <c:pt idx="70">
                  <c:v>2.6116838487972545</c:v>
                </c:pt>
                <c:pt idx="71">
                  <c:v>1.1438892233594218</c:v>
                </c:pt>
                <c:pt idx="72">
                  <c:v>2.7777777777777843</c:v>
                </c:pt>
                <c:pt idx="73">
                  <c:v>5.0931204865070319</c:v>
                </c:pt>
                <c:pt idx="74">
                  <c:v>2.6394210302256278</c:v>
                </c:pt>
                <c:pt idx="75">
                  <c:v>3.4817351598173549</c:v>
                </c:pt>
                <c:pt idx="76">
                  <c:v>2.003484320557495</c:v>
                </c:pt>
                <c:pt idx="77">
                  <c:v>2.3660067600193146</c:v>
                </c:pt>
                <c:pt idx="78">
                  <c:v>0.52770448548812665</c:v>
                </c:pt>
                <c:pt idx="79">
                  <c:v>15.650793650793652</c:v>
                </c:pt>
                <c:pt idx="80">
                  <c:v>0.35746201966041158</c:v>
                </c:pt>
                <c:pt idx="81">
                  <c:v>3.1392405063291138</c:v>
                </c:pt>
                <c:pt idx="82">
                  <c:v>7.068741893644626</c:v>
                </c:pt>
                <c:pt idx="83">
                  <c:v>0.43931905546403088</c:v>
                </c:pt>
                <c:pt idx="84">
                  <c:v>0.76074553062000927</c:v>
                </c:pt>
                <c:pt idx="85">
                  <c:v>30.994152046783626</c:v>
                </c:pt>
                <c:pt idx="86">
                  <c:v>20.402592971681976</c:v>
                </c:pt>
                <c:pt idx="87">
                  <c:v>16.478245974648829</c:v>
                </c:pt>
                <c:pt idx="88">
                  <c:v>17.122656009837073</c:v>
                </c:pt>
                <c:pt idx="89">
                  <c:v>15.300261096605746</c:v>
                </c:pt>
                <c:pt idx="90">
                  <c:v>9.3896713615023462</c:v>
                </c:pt>
                <c:pt idx="91">
                  <c:v>20.561157387110914</c:v>
                </c:pt>
                <c:pt idx="92">
                  <c:v>11.357868020304569</c:v>
                </c:pt>
                <c:pt idx="93">
                  <c:v>13.633952254641923</c:v>
                </c:pt>
                <c:pt idx="94">
                  <c:v>11.288888888888888</c:v>
                </c:pt>
                <c:pt idx="95">
                  <c:v>15.975820379965475</c:v>
                </c:pt>
                <c:pt idx="96">
                  <c:v>26.936026936026906</c:v>
                </c:pt>
                <c:pt idx="97">
                  <c:v>12.878787878787898</c:v>
                </c:pt>
                <c:pt idx="98">
                  <c:v>8.0846968238691161</c:v>
                </c:pt>
                <c:pt idx="99">
                  <c:v>5.7675996607294255</c:v>
                </c:pt>
                <c:pt idx="100">
                  <c:v>13.545816733067729</c:v>
                </c:pt>
                <c:pt idx="101">
                  <c:v>3.5623409669211195</c:v>
                </c:pt>
                <c:pt idx="102">
                  <c:v>22.962962962962919</c:v>
                </c:pt>
                <c:pt idx="103">
                  <c:v>10.85626911314986</c:v>
                </c:pt>
                <c:pt idx="104">
                  <c:v>9.8098098098098294</c:v>
                </c:pt>
                <c:pt idx="105">
                  <c:v>5.9627329192546581</c:v>
                </c:pt>
                <c:pt idx="106">
                  <c:v>5.6478405315614548</c:v>
                </c:pt>
                <c:pt idx="107">
                  <c:v>9.2105263157894726</c:v>
                </c:pt>
                <c:pt idx="108">
                  <c:v>10.451306413301674</c:v>
                </c:pt>
                <c:pt idx="109">
                  <c:v>5.9259259259259265</c:v>
                </c:pt>
                <c:pt idx="110">
                  <c:v>13.942307692307702</c:v>
                </c:pt>
                <c:pt idx="111">
                  <c:v>8.8282504012840999</c:v>
                </c:pt>
                <c:pt idx="112">
                  <c:v>29.032258064516135</c:v>
                </c:pt>
                <c:pt idx="113">
                  <c:v>13.957307060755337</c:v>
                </c:pt>
                <c:pt idx="114">
                  <c:v>11.578947368421053</c:v>
                </c:pt>
                <c:pt idx="115">
                  <c:v>27.953890489913547</c:v>
                </c:pt>
                <c:pt idx="116">
                  <c:v>10.169491525423744</c:v>
                </c:pt>
                <c:pt idx="117">
                  <c:v>14.803625377643504</c:v>
                </c:pt>
                <c:pt idx="118">
                  <c:v>15</c:v>
                </c:pt>
                <c:pt idx="119">
                  <c:v>15.105740181268882</c:v>
                </c:pt>
                <c:pt idx="120">
                  <c:v>26.923076923076923</c:v>
                </c:pt>
                <c:pt idx="121">
                  <c:v>13.136729222520108</c:v>
                </c:pt>
                <c:pt idx="122">
                  <c:v>23.00242130750603</c:v>
                </c:pt>
                <c:pt idx="123">
                  <c:v>21.990740740740709</c:v>
                </c:pt>
                <c:pt idx="124">
                  <c:v>16.577540106951872</c:v>
                </c:pt>
                <c:pt idx="125">
                  <c:v>9.4420600858369106</c:v>
                </c:pt>
                <c:pt idx="126">
                  <c:v>15.529411764705872</c:v>
                </c:pt>
                <c:pt idx="127">
                  <c:v>21.012658227848128</c:v>
                </c:pt>
                <c:pt idx="128">
                  <c:v>17.507418397626111</c:v>
                </c:pt>
                <c:pt idx="129">
                  <c:v>30.29197080291971</c:v>
                </c:pt>
                <c:pt idx="130">
                  <c:v>18.237082066869302</c:v>
                </c:pt>
                <c:pt idx="131">
                  <c:v>16.43835616438356</c:v>
                </c:pt>
                <c:pt idx="132">
                  <c:v>20.676691729323306</c:v>
                </c:pt>
                <c:pt idx="133">
                  <c:v>12.301587301587322</c:v>
                </c:pt>
                <c:pt idx="134">
                  <c:v>11.607142857142859</c:v>
                </c:pt>
                <c:pt idx="135">
                  <c:v>15.78947368421051</c:v>
                </c:pt>
                <c:pt idx="136">
                  <c:v>12.585034013605467</c:v>
                </c:pt>
                <c:pt idx="137">
                  <c:v>19.354838709677452</c:v>
                </c:pt>
                <c:pt idx="138">
                  <c:v>21.19047619047619</c:v>
                </c:pt>
                <c:pt idx="139">
                  <c:v>17.263843648208468</c:v>
                </c:pt>
                <c:pt idx="140">
                  <c:v>26.299045599151629</c:v>
                </c:pt>
                <c:pt idx="141">
                  <c:v>15.849056603773585</c:v>
                </c:pt>
                <c:pt idx="142">
                  <c:v>11.22244488977957</c:v>
                </c:pt>
                <c:pt idx="143">
                  <c:v>13.333333333333334</c:v>
                </c:pt>
                <c:pt idx="144">
                  <c:v>17.361111111111111</c:v>
                </c:pt>
                <c:pt idx="145">
                  <c:v>28.571428571428569</c:v>
                </c:pt>
                <c:pt idx="146">
                  <c:v>23.134953897736825</c:v>
                </c:pt>
                <c:pt idx="147">
                  <c:v>16.697360343769184</c:v>
                </c:pt>
                <c:pt idx="148">
                  <c:v>19.031857674803508</c:v>
                </c:pt>
                <c:pt idx="149">
                  <c:v>17.144373673036092</c:v>
                </c:pt>
                <c:pt idx="150">
                  <c:v>19.054996127033331</c:v>
                </c:pt>
                <c:pt idx="151">
                  <c:v>46.987951807228896</c:v>
                </c:pt>
                <c:pt idx="152">
                  <c:v>18.550992155053091</c:v>
                </c:pt>
                <c:pt idx="153">
                  <c:v>1.0918432883750786</c:v>
                </c:pt>
                <c:pt idx="154">
                  <c:v>2.5229357798165171</c:v>
                </c:pt>
                <c:pt idx="155">
                  <c:v>2.1192705766387383</c:v>
                </c:pt>
                <c:pt idx="156">
                  <c:v>1.16120218579235</c:v>
                </c:pt>
                <c:pt idx="157">
                  <c:v>1.5723270440251573</c:v>
                </c:pt>
                <c:pt idx="158">
                  <c:v>0.659754948162112</c:v>
                </c:pt>
                <c:pt idx="159">
                  <c:v>1.2531328320802004</c:v>
                </c:pt>
                <c:pt idx="160">
                  <c:v>1.4970059880239519</c:v>
                </c:pt>
                <c:pt idx="161">
                  <c:v>2.2828653896615037</c:v>
                </c:pt>
                <c:pt idx="162">
                  <c:v>5.2024787433347806</c:v>
                </c:pt>
                <c:pt idx="163">
                  <c:v>3.1428571428571432</c:v>
                </c:pt>
                <c:pt idx="164">
                  <c:v>4.9222065063649216</c:v>
                </c:pt>
                <c:pt idx="165">
                  <c:v>3.7830121341898613</c:v>
                </c:pt>
                <c:pt idx="166">
                  <c:v>1.7100371747211913</c:v>
                </c:pt>
                <c:pt idx="167">
                  <c:v>3.2207136090937798</c:v>
                </c:pt>
                <c:pt idx="168">
                  <c:v>1.9670631290027467</c:v>
                </c:pt>
                <c:pt idx="169">
                  <c:v>2.9986962190351991</c:v>
                </c:pt>
                <c:pt idx="170">
                  <c:v>10.66856330014225</c:v>
                </c:pt>
                <c:pt idx="171">
                  <c:v>2.7137898390659516</c:v>
                </c:pt>
                <c:pt idx="172">
                  <c:v>3.4889558232931681</c:v>
                </c:pt>
                <c:pt idx="173">
                  <c:v>5.7814904374587819</c:v>
                </c:pt>
                <c:pt idx="174">
                  <c:v>0.49167927382753451</c:v>
                </c:pt>
                <c:pt idx="175">
                  <c:v>0.78052406615870662</c:v>
                </c:pt>
                <c:pt idx="176">
                  <c:v>0.60935799782372169</c:v>
                </c:pt>
                <c:pt idx="177">
                  <c:v>1.6728624535315983</c:v>
                </c:pt>
                <c:pt idx="178">
                  <c:v>1.2278308321964515</c:v>
                </c:pt>
                <c:pt idx="179">
                  <c:v>0.68212824010914064</c:v>
                </c:pt>
                <c:pt idx="180">
                  <c:v>1.1288805268109154</c:v>
                </c:pt>
                <c:pt idx="181">
                  <c:v>1.3094221463136919</c:v>
                </c:pt>
                <c:pt idx="182">
                  <c:v>2.7750887383026792</c:v>
                </c:pt>
                <c:pt idx="183">
                  <c:v>7.6861167002012065</c:v>
                </c:pt>
                <c:pt idx="184">
                  <c:v>3.5506778566817312</c:v>
                </c:pt>
                <c:pt idx="185">
                  <c:v>4.080267558528428</c:v>
                </c:pt>
                <c:pt idx="186">
                  <c:v>7.6511094108645872E-2</c:v>
                </c:pt>
                <c:pt idx="187">
                  <c:v>1.0226442658875092</c:v>
                </c:pt>
                <c:pt idx="188">
                  <c:v>4.1759880686055055</c:v>
                </c:pt>
                <c:pt idx="189">
                  <c:v>5.3973013493253355</c:v>
                </c:pt>
                <c:pt idx="190">
                  <c:v>5.7803468208092488</c:v>
                </c:pt>
                <c:pt idx="191">
                  <c:v>2.3769100169779285</c:v>
                </c:pt>
                <c:pt idx="192">
                  <c:v>0.74309978768577656</c:v>
                </c:pt>
                <c:pt idx="193">
                  <c:v>0.76586433260393971</c:v>
                </c:pt>
                <c:pt idx="194">
                  <c:v>0.4683840749414529</c:v>
                </c:pt>
                <c:pt idx="195">
                  <c:v>0.80971659919028338</c:v>
                </c:pt>
                <c:pt idx="196">
                  <c:v>0.53619302949061654</c:v>
                </c:pt>
                <c:pt idx="197">
                  <c:v>2.5735294117647047</c:v>
                </c:pt>
                <c:pt idx="198">
                  <c:v>1.4457831325301198</c:v>
                </c:pt>
                <c:pt idx="199">
                  <c:v>4.1847041847041906</c:v>
                </c:pt>
                <c:pt idx="200">
                  <c:v>2.197802197802198</c:v>
                </c:pt>
                <c:pt idx="201">
                  <c:v>2.3041474654377883</c:v>
                </c:pt>
                <c:pt idx="202">
                  <c:v>6.3063063063063058</c:v>
                </c:pt>
                <c:pt idx="203">
                  <c:v>4.1775456919060057</c:v>
                </c:pt>
                <c:pt idx="204">
                  <c:v>3.4300791556728227</c:v>
                </c:pt>
                <c:pt idx="205">
                  <c:v>0.35460992907801431</c:v>
                </c:pt>
                <c:pt idx="206">
                  <c:v>1.8867924528301878</c:v>
                </c:pt>
                <c:pt idx="207">
                  <c:v>0</c:v>
                </c:pt>
                <c:pt idx="208">
                  <c:v>1.2578616352201228</c:v>
                </c:pt>
                <c:pt idx="209">
                  <c:v>0.72463768115942062</c:v>
                </c:pt>
                <c:pt idx="210">
                  <c:v>0.81967213114754101</c:v>
                </c:pt>
                <c:pt idx="211">
                  <c:v>0</c:v>
                </c:pt>
                <c:pt idx="212">
                  <c:v>0</c:v>
                </c:pt>
                <c:pt idx="213">
                  <c:v>4.7619047619047619</c:v>
                </c:pt>
              </c:numCache>
            </c:numRef>
          </c:val>
          <c:smooth val="1"/>
        </c:ser>
        <c:marker val="1"/>
        <c:axId val="111973504"/>
        <c:axId val="111975040"/>
      </c:lineChart>
      <c:lineChart>
        <c:grouping val="standard"/>
        <c:ser>
          <c:idx val="1"/>
          <c:order val="1"/>
          <c:tx>
            <c:strRef>
              <c:f>Sheet3!$F$3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Sheet3!$D$4:$D$217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Sheet3!$F$4:$F$217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15</c:v>
                </c:pt>
                <c:pt idx="5">
                  <c:v>46.3</c:v>
                </c:pt>
                <c:pt idx="6">
                  <c:v>85.5</c:v>
                </c:pt>
                <c:pt idx="7">
                  <c:v>21.4</c:v>
                </c:pt>
                <c:pt idx="8">
                  <c:v>41.7</c:v>
                </c:pt>
                <c:pt idx="9">
                  <c:v>123.2</c:v>
                </c:pt>
                <c:pt idx="10">
                  <c:v>119.3</c:v>
                </c:pt>
                <c:pt idx="11">
                  <c:v>115.1</c:v>
                </c:pt>
                <c:pt idx="12">
                  <c:v>113.4</c:v>
                </c:pt>
                <c:pt idx="13">
                  <c:v>110.3</c:v>
                </c:pt>
                <c:pt idx="14">
                  <c:v>105.1</c:v>
                </c:pt>
                <c:pt idx="15">
                  <c:v>115.1</c:v>
                </c:pt>
                <c:pt idx="16">
                  <c:v>105.8</c:v>
                </c:pt>
                <c:pt idx="17">
                  <c:v>120.9</c:v>
                </c:pt>
                <c:pt idx="18">
                  <c:v>98.5</c:v>
                </c:pt>
                <c:pt idx="19">
                  <c:v>110</c:v>
                </c:pt>
                <c:pt idx="20">
                  <c:v>101.8</c:v>
                </c:pt>
                <c:pt idx="21">
                  <c:v>101</c:v>
                </c:pt>
                <c:pt idx="22">
                  <c:v>109.8</c:v>
                </c:pt>
                <c:pt idx="23">
                  <c:v>104.2</c:v>
                </c:pt>
                <c:pt idx="24">
                  <c:v>97.1</c:v>
                </c:pt>
                <c:pt idx="25">
                  <c:v>98.6</c:v>
                </c:pt>
                <c:pt idx="26">
                  <c:v>102.6</c:v>
                </c:pt>
                <c:pt idx="27">
                  <c:v>99.4</c:v>
                </c:pt>
                <c:pt idx="28">
                  <c:v>96.6</c:v>
                </c:pt>
                <c:pt idx="29">
                  <c:v>99.8</c:v>
                </c:pt>
                <c:pt idx="30">
                  <c:v>117.7</c:v>
                </c:pt>
                <c:pt idx="31">
                  <c:v>162.9</c:v>
                </c:pt>
                <c:pt idx="32">
                  <c:v>141.19999999999999</c:v>
                </c:pt>
                <c:pt idx="33">
                  <c:v>126.6</c:v>
                </c:pt>
                <c:pt idx="34">
                  <c:v>117.7</c:v>
                </c:pt>
                <c:pt idx="35">
                  <c:v>103.5</c:v>
                </c:pt>
                <c:pt idx="36">
                  <c:v>119.6</c:v>
                </c:pt>
                <c:pt idx="37">
                  <c:v>119.6</c:v>
                </c:pt>
                <c:pt idx="38">
                  <c:v>110.9</c:v>
                </c:pt>
                <c:pt idx="39">
                  <c:v>115.4</c:v>
                </c:pt>
                <c:pt idx="40">
                  <c:v>100.8</c:v>
                </c:pt>
                <c:pt idx="41">
                  <c:v>106.5</c:v>
                </c:pt>
                <c:pt idx="42">
                  <c:v>115.8</c:v>
                </c:pt>
                <c:pt idx="43">
                  <c:v>98</c:v>
                </c:pt>
                <c:pt idx="44">
                  <c:v>103.5</c:v>
                </c:pt>
                <c:pt idx="45">
                  <c:v>99.8</c:v>
                </c:pt>
                <c:pt idx="46">
                  <c:v>100.8</c:v>
                </c:pt>
                <c:pt idx="47">
                  <c:v>129.5</c:v>
                </c:pt>
                <c:pt idx="48">
                  <c:v>142.5</c:v>
                </c:pt>
                <c:pt idx="49">
                  <c:v>132</c:v>
                </c:pt>
                <c:pt idx="50">
                  <c:v>138</c:v>
                </c:pt>
                <c:pt idx="51">
                  <c:v>144.5</c:v>
                </c:pt>
                <c:pt idx="52">
                  <c:v>139.69999999999999</c:v>
                </c:pt>
                <c:pt idx="53">
                  <c:v>142.9</c:v>
                </c:pt>
                <c:pt idx="54">
                  <c:v>137.9</c:v>
                </c:pt>
                <c:pt idx="55">
                  <c:v>124.2</c:v>
                </c:pt>
                <c:pt idx="56">
                  <c:v>212.3</c:v>
                </c:pt>
                <c:pt idx="57">
                  <c:v>216.8</c:v>
                </c:pt>
                <c:pt idx="58">
                  <c:v>191.2</c:v>
                </c:pt>
                <c:pt idx="59">
                  <c:v>189.3</c:v>
                </c:pt>
                <c:pt idx="60">
                  <c:v>131.4</c:v>
                </c:pt>
                <c:pt idx="61">
                  <c:v>101.1</c:v>
                </c:pt>
                <c:pt idx="62">
                  <c:v>101.1</c:v>
                </c:pt>
                <c:pt idx="63">
                  <c:v>121.4</c:v>
                </c:pt>
                <c:pt idx="64">
                  <c:v>118.9</c:v>
                </c:pt>
                <c:pt idx="65">
                  <c:v>137.19999999999999</c:v>
                </c:pt>
                <c:pt idx="66">
                  <c:v>151.1</c:v>
                </c:pt>
                <c:pt idx="67">
                  <c:v>155.5</c:v>
                </c:pt>
                <c:pt idx="68">
                  <c:v>149.6</c:v>
                </c:pt>
                <c:pt idx="69">
                  <c:v>145</c:v>
                </c:pt>
                <c:pt idx="70">
                  <c:v>149.1</c:v>
                </c:pt>
                <c:pt idx="71">
                  <c:v>198.6</c:v>
                </c:pt>
                <c:pt idx="72">
                  <c:v>147.6</c:v>
                </c:pt>
                <c:pt idx="73">
                  <c:v>121.9</c:v>
                </c:pt>
                <c:pt idx="74">
                  <c:v>122.9</c:v>
                </c:pt>
                <c:pt idx="75">
                  <c:v>157.19999999999999</c:v>
                </c:pt>
                <c:pt idx="76">
                  <c:v>138.9</c:v>
                </c:pt>
                <c:pt idx="77">
                  <c:v>127.3</c:v>
                </c:pt>
                <c:pt idx="78">
                  <c:v>128.4</c:v>
                </c:pt>
                <c:pt idx="79">
                  <c:v>115.4</c:v>
                </c:pt>
                <c:pt idx="80">
                  <c:v>128.6</c:v>
                </c:pt>
                <c:pt idx="81">
                  <c:v>105.5</c:v>
                </c:pt>
                <c:pt idx="82">
                  <c:v>102.9</c:v>
                </c:pt>
                <c:pt idx="83">
                  <c:v>121</c:v>
                </c:pt>
                <c:pt idx="84">
                  <c:v>107.1</c:v>
                </c:pt>
                <c:pt idx="85">
                  <c:v>83.1</c:v>
                </c:pt>
                <c:pt idx="86">
                  <c:v>94.6</c:v>
                </c:pt>
                <c:pt idx="87">
                  <c:v>90.7</c:v>
                </c:pt>
                <c:pt idx="88">
                  <c:v>81.900000000000006</c:v>
                </c:pt>
                <c:pt idx="89">
                  <c:v>93.5</c:v>
                </c:pt>
                <c:pt idx="90">
                  <c:v>83.4</c:v>
                </c:pt>
                <c:pt idx="91">
                  <c:v>72.8</c:v>
                </c:pt>
                <c:pt idx="92">
                  <c:v>73.5</c:v>
                </c:pt>
                <c:pt idx="93">
                  <c:v>70.099999999999994</c:v>
                </c:pt>
                <c:pt idx="94">
                  <c:v>67.900000000000006</c:v>
                </c:pt>
                <c:pt idx="95">
                  <c:v>62.7</c:v>
                </c:pt>
                <c:pt idx="96">
                  <c:v>67.2</c:v>
                </c:pt>
                <c:pt idx="97">
                  <c:v>85.7</c:v>
                </c:pt>
                <c:pt idx="98">
                  <c:v>80.599999999999994</c:v>
                </c:pt>
                <c:pt idx="99">
                  <c:v>79.5</c:v>
                </c:pt>
                <c:pt idx="100">
                  <c:v>80.599999999999994</c:v>
                </c:pt>
                <c:pt idx="101">
                  <c:v>86.9</c:v>
                </c:pt>
                <c:pt idx="102">
                  <c:v>68.8</c:v>
                </c:pt>
                <c:pt idx="103">
                  <c:v>69.099999999999994</c:v>
                </c:pt>
                <c:pt idx="104">
                  <c:v>67.7</c:v>
                </c:pt>
                <c:pt idx="105">
                  <c:v>60.5</c:v>
                </c:pt>
                <c:pt idx="106">
                  <c:v>69.400000000000006</c:v>
                </c:pt>
                <c:pt idx="107">
                  <c:v>75.2</c:v>
                </c:pt>
                <c:pt idx="108">
                  <c:v>66.2</c:v>
                </c:pt>
                <c:pt idx="109">
                  <c:v>62.4</c:v>
                </c:pt>
                <c:pt idx="110">
                  <c:v>69.400000000000006</c:v>
                </c:pt>
                <c:pt idx="111">
                  <c:v>69.5</c:v>
                </c:pt>
                <c:pt idx="112">
                  <c:v>56</c:v>
                </c:pt>
                <c:pt idx="113">
                  <c:v>59.1</c:v>
                </c:pt>
                <c:pt idx="114">
                  <c:v>69.400000000000006</c:v>
                </c:pt>
                <c:pt idx="115">
                  <c:v>59.1</c:v>
                </c:pt>
                <c:pt idx="116">
                  <c:v>73.599999999999994</c:v>
                </c:pt>
                <c:pt idx="117">
                  <c:v>59.7</c:v>
                </c:pt>
                <c:pt idx="118">
                  <c:v>57.7</c:v>
                </c:pt>
                <c:pt idx="119">
                  <c:v>60.7</c:v>
                </c:pt>
                <c:pt idx="120">
                  <c:v>60</c:v>
                </c:pt>
                <c:pt idx="121">
                  <c:v>51.6</c:v>
                </c:pt>
                <c:pt idx="122">
                  <c:v>51.8</c:v>
                </c:pt>
                <c:pt idx="123">
                  <c:v>53.7</c:v>
                </c:pt>
                <c:pt idx="124">
                  <c:v>58.3</c:v>
                </c:pt>
                <c:pt idx="125">
                  <c:v>54.1</c:v>
                </c:pt>
                <c:pt idx="126">
                  <c:v>51.7</c:v>
                </c:pt>
                <c:pt idx="127">
                  <c:v>50.9</c:v>
                </c:pt>
                <c:pt idx="128">
                  <c:v>49.5</c:v>
                </c:pt>
                <c:pt idx="129">
                  <c:v>48.6</c:v>
                </c:pt>
                <c:pt idx="130">
                  <c:v>59.3</c:v>
                </c:pt>
                <c:pt idx="131">
                  <c:v>52.5</c:v>
                </c:pt>
                <c:pt idx="132">
                  <c:v>51.2</c:v>
                </c:pt>
                <c:pt idx="133">
                  <c:v>46</c:v>
                </c:pt>
                <c:pt idx="134">
                  <c:v>40.1</c:v>
                </c:pt>
                <c:pt idx="135">
                  <c:v>39.200000000000003</c:v>
                </c:pt>
                <c:pt idx="136">
                  <c:v>41.5</c:v>
                </c:pt>
                <c:pt idx="137">
                  <c:v>51.7</c:v>
                </c:pt>
                <c:pt idx="138">
                  <c:v>48.1</c:v>
                </c:pt>
                <c:pt idx="139">
                  <c:v>62.5</c:v>
                </c:pt>
                <c:pt idx="140">
                  <c:v>48.5</c:v>
                </c:pt>
                <c:pt idx="141">
                  <c:v>48.9</c:v>
                </c:pt>
                <c:pt idx="142">
                  <c:v>49.3</c:v>
                </c:pt>
                <c:pt idx="143">
                  <c:v>53.2</c:v>
                </c:pt>
                <c:pt idx="144">
                  <c:v>52.9</c:v>
                </c:pt>
                <c:pt idx="145">
                  <c:v>53.9</c:v>
                </c:pt>
                <c:pt idx="146">
                  <c:v>57.7</c:v>
                </c:pt>
                <c:pt idx="147">
                  <c:v>69.900000000000006</c:v>
                </c:pt>
                <c:pt idx="148">
                  <c:v>50.6</c:v>
                </c:pt>
                <c:pt idx="149">
                  <c:v>51.5</c:v>
                </c:pt>
                <c:pt idx="150">
                  <c:v>53.3</c:v>
                </c:pt>
                <c:pt idx="151">
                  <c:v>51.9</c:v>
                </c:pt>
                <c:pt idx="152">
                  <c:v>47.6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11982464"/>
        <c:axId val="111980928"/>
      </c:lineChart>
      <c:catAx>
        <c:axId val="111973504"/>
        <c:scaling>
          <c:orientation val="minMax"/>
        </c:scaling>
        <c:axPos val="b"/>
        <c:majorTickMark val="none"/>
        <c:tickLblPos val="nextTo"/>
        <c:crossAx val="111975040"/>
        <c:crosses val="autoZero"/>
        <c:auto val="1"/>
        <c:lblAlgn val="ctr"/>
        <c:lblOffset val="100"/>
        <c:tickLblSkip val="35"/>
      </c:catAx>
      <c:valAx>
        <c:axId val="111975040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11973504"/>
        <c:crosses val="autoZero"/>
        <c:crossBetween val="between"/>
      </c:valAx>
      <c:valAx>
        <c:axId val="111980928"/>
        <c:scaling>
          <c:orientation val="minMax"/>
          <c:max val="350"/>
          <c:min val="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1982464"/>
        <c:crosses val="max"/>
        <c:crossBetween val="between"/>
        <c:majorUnit val="50"/>
      </c:valAx>
      <c:catAx>
        <c:axId val="111982464"/>
        <c:scaling>
          <c:orientation val="minMax"/>
        </c:scaling>
        <c:delete val="1"/>
        <c:axPos val="b"/>
        <c:tickLblPos val="none"/>
        <c:crossAx val="111980928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8704625842588142E-2"/>
          <c:y val="7.8636628754739007E-2"/>
          <c:w val="0.79988164915591087"/>
          <c:h val="3.2378390201224856E-2"/>
        </c:manualLayout>
      </c:layout>
    </c:legend>
    <c:plotVisOnly val="1"/>
  </c:chart>
  <c:externalData r:id="rId2"/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2007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2144685039370085E-2"/>
          <c:y val="0.13335989112859306"/>
          <c:w val="0.91564862204724429"/>
          <c:h val="0.8222602540478644"/>
        </c:manualLayout>
      </c:layout>
      <c:lineChart>
        <c:grouping val="standard"/>
        <c:ser>
          <c:idx val="0"/>
          <c:order val="0"/>
          <c:tx>
            <c:strRef>
              <c:f>Sheet3!$H$3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Sheet3!$G$4:$G$217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Sheet3!$H$4:$H$217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9.0909090909091006</c:v>
                </c:pt>
                <c:pt idx="12">
                  <c:v>12.345679012345698</c:v>
                </c:pt>
                <c:pt idx="13">
                  <c:v>7.2072072072072055</c:v>
                </c:pt>
                <c:pt idx="14">
                  <c:v>0.69444444444444464</c:v>
                </c:pt>
                <c:pt idx="15">
                  <c:v>1.5625</c:v>
                </c:pt>
                <c:pt idx="16">
                  <c:v>6.3157894736842106</c:v>
                </c:pt>
                <c:pt idx="17">
                  <c:v>2.5594149908592323</c:v>
                </c:pt>
                <c:pt idx="18">
                  <c:v>14.285714285714286</c:v>
                </c:pt>
                <c:pt idx="19">
                  <c:v>6.690140845070415</c:v>
                </c:pt>
                <c:pt idx="20">
                  <c:v>5.7179161372299756</c:v>
                </c:pt>
                <c:pt idx="21">
                  <c:v>8.2551594746716717</c:v>
                </c:pt>
                <c:pt idx="22">
                  <c:v>2.496532593619972</c:v>
                </c:pt>
                <c:pt idx="23">
                  <c:v>7.5791855203619845</c:v>
                </c:pt>
                <c:pt idx="24">
                  <c:v>16.643356643356643</c:v>
                </c:pt>
                <c:pt idx="25">
                  <c:v>5.9861857252494284</c:v>
                </c:pt>
                <c:pt idx="26">
                  <c:v>5.6000000000000005</c:v>
                </c:pt>
                <c:pt idx="27">
                  <c:v>12.46390760346487</c:v>
                </c:pt>
                <c:pt idx="28">
                  <c:v>31.994191674733759</c:v>
                </c:pt>
                <c:pt idx="29">
                  <c:v>12.598039215686295</c:v>
                </c:pt>
                <c:pt idx="30">
                  <c:v>19.609316303531156</c:v>
                </c:pt>
                <c:pt idx="31">
                  <c:v>15.061861215707372</c:v>
                </c:pt>
                <c:pt idx="32">
                  <c:v>2.2537025112685152</c:v>
                </c:pt>
                <c:pt idx="33">
                  <c:v>1.5682174594877178</c:v>
                </c:pt>
                <c:pt idx="34">
                  <c:v>2.9185867895545314</c:v>
                </c:pt>
                <c:pt idx="35">
                  <c:v>2.9635901778154166</c:v>
                </c:pt>
                <c:pt idx="36">
                  <c:v>5.2351375332741794</c:v>
                </c:pt>
                <c:pt idx="37">
                  <c:v>23.323890462700689</c:v>
                </c:pt>
                <c:pt idx="38">
                  <c:v>7.9512478235635591</c:v>
                </c:pt>
                <c:pt idx="39">
                  <c:v>8.4868183459732709</c:v>
                </c:pt>
                <c:pt idx="40">
                  <c:v>17.263427109974426</c:v>
                </c:pt>
                <c:pt idx="41">
                  <c:v>10.147991543340368</c:v>
                </c:pt>
                <c:pt idx="42">
                  <c:v>10.714285714285714</c:v>
                </c:pt>
                <c:pt idx="43">
                  <c:v>4.4094488188976424</c:v>
                </c:pt>
                <c:pt idx="44">
                  <c:v>3.1307550644567224</c:v>
                </c:pt>
                <c:pt idx="45">
                  <c:v>18.193384223918603</c:v>
                </c:pt>
                <c:pt idx="46">
                  <c:v>4.3092522179974653</c:v>
                </c:pt>
                <c:pt idx="47">
                  <c:v>6.8214804063860655</c:v>
                </c:pt>
                <c:pt idx="48">
                  <c:v>4.8096192384769472</c:v>
                </c:pt>
                <c:pt idx="49">
                  <c:v>6.4738292011019345</c:v>
                </c:pt>
                <c:pt idx="50">
                  <c:v>35.15439429928734</c:v>
                </c:pt>
                <c:pt idx="51">
                  <c:v>11.153846153846168</c:v>
                </c:pt>
                <c:pt idx="52">
                  <c:v>9.5860566448801734</c:v>
                </c:pt>
                <c:pt idx="53">
                  <c:v>6.90978886756238</c:v>
                </c:pt>
                <c:pt idx="54">
                  <c:v>19.470699432892225</c:v>
                </c:pt>
                <c:pt idx="55">
                  <c:v>7.360861759425485</c:v>
                </c:pt>
                <c:pt idx="56">
                  <c:v>21.942446043165393</c:v>
                </c:pt>
                <c:pt idx="57">
                  <c:v>5.5350553505535052</c:v>
                </c:pt>
                <c:pt idx="58">
                  <c:v>19.066147859922133</c:v>
                </c:pt>
                <c:pt idx="59">
                  <c:v>11.077389984825494</c:v>
                </c:pt>
                <c:pt idx="60">
                  <c:v>20</c:v>
                </c:pt>
                <c:pt idx="61">
                  <c:v>17.79411764705883</c:v>
                </c:pt>
                <c:pt idx="62">
                  <c:v>24.897119341563762</c:v>
                </c:pt>
                <c:pt idx="63">
                  <c:v>13.216374269005849</c:v>
                </c:pt>
                <c:pt idx="64">
                  <c:v>26.611796982167316</c:v>
                </c:pt>
                <c:pt idx="65">
                  <c:v>14.799446749654226</c:v>
                </c:pt>
                <c:pt idx="66">
                  <c:v>16.326530612244888</c:v>
                </c:pt>
                <c:pt idx="67">
                  <c:v>29.867674858223062</c:v>
                </c:pt>
                <c:pt idx="68">
                  <c:v>10.816125860373647</c:v>
                </c:pt>
                <c:pt idx="69">
                  <c:v>10.843373493975889</c:v>
                </c:pt>
                <c:pt idx="70">
                  <c:v>23.176470588235286</c:v>
                </c:pt>
                <c:pt idx="71">
                  <c:v>5.6951423785594546</c:v>
                </c:pt>
                <c:pt idx="72">
                  <c:v>13.383838383838384</c:v>
                </c:pt>
                <c:pt idx="73">
                  <c:v>9.7385031559963817</c:v>
                </c:pt>
                <c:pt idx="74">
                  <c:v>20.864661654135329</c:v>
                </c:pt>
                <c:pt idx="75">
                  <c:v>27.272727272727192</c:v>
                </c:pt>
                <c:pt idx="76">
                  <c:v>20.901994796183867</c:v>
                </c:pt>
                <c:pt idx="77">
                  <c:v>25.863521482729542</c:v>
                </c:pt>
                <c:pt idx="78">
                  <c:v>5.7921635434412284</c:v>
                </c:pt>
                <c:pt idx="79">
                  <c:v>8.4425036390101891</c:v>
                </c:pt>
                <c:pt idx="80">
                  <c:v>12.605042016806742</c:v>
                </c:pt>
                <c:pt idx="81">
                  <c:v>17.892425905598227</c:v>
                </c:pt>
                <c:pt idx="82">
                  <c:v>9.0136054421768659</c:v>
                </c:pt>
                <c:pt idx="83">
                  <c:v>14.726291441788732</c:v>
                </c:pt>
                <c:pt idx="84">
                  <c:v>10.04149377593361</c:v>
                </c:pt>
                <c:pt idx="85">
                  <c:v>8.6206896551724146</c:v>
                </c:pt>
                <c:pt idx="86">
                  <c:v>18.161601186063749</c:v>
                </c:pt>
                <c:pt idx="87">
                  <c:v>14.855570839064681</c:v>
                </c:pt>
                <c:pt idx="88">
                  <c:v>14.204545454545455</c:v>
                </c:pt>
                <c:pt idx="89">
                  <c:v>11.322869955156962</c:v>
                </c:pt>
                <c:pt idx="90">
                  <c:v>1.9715224534501639</c:v>
                </c:pt>
                <c:pt idx="91">
                  <c:v>8.5869565217391308</c:v>
                </c:pt>
                <c:pt idx="92">
                  <c:v>5.833333333333341</c:v>
                </c:pt>
                <c:pt idx="93">
                  <c:v>1.6129032258064515</c:v>
                </c:pt>
                <c:pt idx="94">
                  <c:v>7.7419354838709724</c:v>
                </c:pt>
                <c:pt idx="95">
                  <c:v>2.0028612303290387</c:v>
                </c:pt>
                <c:pt idx="96">
                  <c:v>7.1207430340557281</c:v>
                </c:pt>
                <c:pt idx="97">
                  <c:v>5.833333333333341</c:v>
                </c:pt>
                <c:pt idx="98">
                  <c:v>3.6827195467422138</c:v>
                </c:pt>
                <c:pt idx="99">
                  <c:v>4.3859649122806985</c:v>
                </c:pt>
                <c:pt idx="100">
                  <c:v>2.3529411764705848</c:v>
                </c:pt>
                <c:pt idx="101">
                  <c:v>1.486988847583643</c:v>
                </c:pt>
                <c:pt idx="102">
                  <c:v>9.6078431372549034</c:v>
                </c:pt>
                <c:pt idx="103">
                  <c:v>3.4274193548387077</c:v>
                </c:pt>
                <c:pt idx="104">
                  <c:v>14.89841986455982</c:v>
                </c:pt>
                <c:pt idx="105">
                  <c:v>14.256619144602849</c:v>
                </c:pt>
                <c:pt idx="106">
                  <c:v>11.188811188811162</c:v>
                </c:pt>
                <c:pt idx="107">
                  <c:v>18.511796733212339</c:v>
                </c:pt>
                <c:pt idx="108">
                  <c:v>27.078384798099787</c:v>
                </c:pt>
                <c:pt idx="109">
                  <c:v>5.1136363636363642</c:v>
                </c:pt>
                <c:pt idx="110">
                  <c:v>24.765478424015008</c:v>
                </c:pt>
                <c:pt idx="111">
                  <c:v>19.312169312169289</c:v>
                </c:pt>
                <c:pt idx="112">
                  <c:v>10.555555555555571</c:v>
                </c:pt>
                <c:pt idx="113">
                  <c:v>18.285714285714235</c:v>
                </c:pt>
                <c:pt idx="114">
                  <c:v>12.694300518134716</c:v>
                </c:pt>
                <c:pt idx="115">
                  <c:v>14.675767918088756</c:v>
                </c:pt>
                <c:pt idx="116">
                  <c:v>15.714285714285714</c:v>
                </c:pt>
                <c:pt idx="117">
                  <c:v>24.852071005917161</c:v>
                </c:pt>
                <c:pt idx="118">
                  <c:v>9.4696969696969866</c:v>
                </c:pt>
                <c:pt idx="119">
                  <c:v>22.641509433962234</c:v>
                </c:pt>
                <c:pt idx="120">
                  <c:v>20.161290322580644</c:v>
                </c:pt>
                <c:pt idx="121">
                  <c:v>20.164609053497927</c:v>
                </c:pt>
                <c:pt idx="122">
                  <c:v>15.228426395939088</c:v>
                </c:pt>
                <c:pt idx="123">
                  <c:v>16.425120772946819</c:v>
                </c:pt>
                <c:pt idx="124">
                  <c:v>22.388059701492537</c:v>
                </c:pt>
                <c:pt idx="125">
                  <c:v>13.065326633165842</c:v>
                </c:pt>
                <c:pt idx="126">
                  <c:v>26.315789473684209</c:v>
                </c:pt>
                <c:pt idx="127">
                  <c:v>12.972972972972974</c:v>
                </c:pt>
                <c:pt idx="128">
                  <c:v>32.236842105263108</c:v>
                </c:pt>
                <c:pt idx="129">
                  <c:v>39.877300613496878</c:v>
                </c:pt>
                <c:pt idx="130">
                  <c:v>28.270042194092827</c:v>
                </c:pt>
                <c:pt idx="131">
                  <c:v>27.966101694915217</c:v>
                </c:pt>
                <c:pt idx="132">
                  <c:v>24.484536082474179</c:v>
                </c:pt>
                <c:pt idx="133">
                  <c:v>25.23961661341853</c:v>
                </c:pt>
                <c:pt idx="134">
                  <c:v>9.9616858237547898</c:v>
                </c:pt>
                <c:pt idx="135">
                  <c:v>17.714285714285747</c:v>
                </c:pt>
                <c:pt idx="136">
                  <c:v>13.532110091743119</c:v>
                </c:pt>
                <c:pt idx="137">
                  <c:v>21.39830508474574</c:v>
                </c:pt>
                <c:pt idx="138">
                  <c:v>25.150905432595607</c:v>
                </c:pt>
                <c:pt idx="139">
                  <c:v>16.014234875444842</c:v>
                </c:pt>
                <c:pt idx="140">
                  <c:v>39.146567717996234</c:v>
                </c:pt>
                <c:pt idx="141">
                  <c:v>25.795053003533543</c:v>
                </c:pt>
                <c:pt idx="142">
                  <c:v>28.676470588235286</c:v>
                </c:pt>
                <c:pt idx="143">
                  <c:v>29.492455418381329</c:v>
                </c:pt>
                <c:pt idx="144">
                  <c:v>24.128686327077727</c:v>
                </c:pt>
                <c:pt idx="145">
                  <c:v>27.536231884057973</c:v>
                </c:pt>
                <c:pt idx="146">
                  <c:v>8.019441069258809</c:v>
                </c:pt>
                <c:pt idx="147">
                  <c:v>34.676434676434674</c:v>
                </c:pt>
                <c:pt idx="148">
                  <c:v>21.921921921921896</c:v>
                </c:pt>
                <c:pt idx="149">
                  <c:v>27.272727272727192</c:v>
                </c:pt>
                <c:pt idx="150">
                  <c:v>17.701575532900829</c:v>
                </c:pt>
                <c:pt idx="151">
                  <c:v>19.094766619519092</c:v>
                </c:pt>
                <c:pt idx="152">
                  <c:v>27.482209420535362</c:v>
                </c:pt>
                <c:pt idx="153">
                  <c:v>3.8020086083213771</c:v>
                </c:pt>
                <c:pt idx="154">
                  <c:v>2.5365562518651146</c:v>
                </c:pt>
                <c:pt idx="155">
                  <c:v>3.9755351681957185</c:v>
                </c:pt>
                <c:pt idx="156">
                  <c:v>8.797814207650271</c:v>
                </c:pt>
                <c:pt idx="157">
                  <c:v>3.0195381882770871</c:v>
                </c:pt>
                <c:pt idx="158">
                  <c:v>2.8375286041189933</c:v>
                </c:pt>
                <c:pt idx="159">
                  <c:v>5.6318681318681412</c:v>
                </c:pt>
                <c:pt idx="160">
                  <c:v>2.6083761939750185</c:v>
                </c:pt>
                <c:pt idx="161">
                  <c:v>1.3040712468193378</c:v>
                </c:pt>
                <c:pt idx="162">
                  <c:v>1.6304347826086956</c:v>
                </c:pt>
                <c:pt idx="163">
                  <c:v>1.62972620599739</c:v>
                </c:pt>
                <c:pt idx="164">
                  <c:v>4.3898509867096314</c:v>
                </c:pt>
                <c:pt idx="165">
                  <c:v>2.9185867895545314</c:v>
                </c:pt>
                <c:pt idx="166">
                  <c:v>6.335797254487856</c:v>
                </c:pt>
                <c:pt idx="167">
                  <c:v>1.7114914425427852</c:v>
                </c:pt>
                <c:pt idx="168">
                  <c:v>5.2748063445223163</c:v>
                </c:pt>
                <c:pt idx="169">
                  <c:v>8.115942028985506</c:v>
                </c:pt>
                <c:pt idx="170">
                  <c:v>5.744520030234316</c:v>
                </c:pt>
                <c:pt idx="171">
                  <c:v>0.63411540900443963</c:v>
                </c:pt>
                <c:pt idx="172">
                  <c:v>2.622950819672131</c:v>
                </c:pt>
                <c:pt idx="173">
                  <c:v>0.21854511395566675</c:v>
                </c:pt>
                <c:pt idx="174">
                  <c:v>4.0069686411149821</c:v>
                </c:pt>
                <c:pt idx="175">
                  <c:v>2.0763041785621601</c:v>
                </c:pt>
                <c:pt idx="176">
                  <c:v>4.2960442364951055</c:v>
                </c:pt>
                <c:pt idx="177">
                  <c:v>0.50412465627864433</c:v>
                </c:pt>
                <c:pt idx="178">
                  <c:v>1.2808783165599258</c:v>
                </c:pt>
                <c:pt idx="179">
                  <c:v>0.60189165950129109</c:v>
                </c:pt>
                <c:pt idx="180">
                  <c:v>2.9411764705882337</c:v>
                </c:pt>
                <c:pt idx="181">
                  <c:v>4.8371174728529063</c:v>
                </c:pt>
                <c:pt idx="182">
                  <c:v>4.3560606060606064</c:v>
                </c:pt>
                <c:pt idx="183">
                  <c:v>4.6176046176046155</c:v>
                </c:pt>
                <c:pt idx="184">
                  <c:v>8.1081081081080999</c:v>
                </c:pt>
                <c:pt idx="185">
                  <c:v>16.248636859323803</c:v>
                </c:pt>
                <c:pt idx="186">
                  <c:v>11.318407960199005</c:v>
                </c:pt>
                <c:pt idx="187">
                  <c:v>6.9418386491557227</c:v>
                </c:pt>
                <c:pt idx="188">
                  <c:v>4.1474654377880116</c:v>
                </c:pt>
                <c:pt idx="189">
                  <c:v>9.1880341880341767</c:v>
                </c:pt>
                <c:pt idx="190">
                  <c:v>4.8780487804878128</c:v>
                </c:pt>
                <c:pt idx="191">
                  <c:v>0.39138943248532287</c:v>
                </c:pt>
                <c:pt idx="192">
                  <c:v>3.2786885245901627</c:v>
                </c:pt>
                <c:pt idx="193">
                  <c:v>2.526002971768198</c:v>
                </c:pt>
                <c:pt idx="194">
                  <c:v>3.7575757575757613</c:v>
                </c:pt>
                <c:pt idx="195">
                  <c:v>0.78247261345852992</c:v>
                </c:pt>
                <c:pt idx="196">
                  <c:v>2.785515320334262</c:v>
                </c:pt>
                <c:pt idx="197">
                  <c:v>1.6597510373443978</c:v>
                </c:pt>
                <c:pt idx="198">
                  <c:v>2.1834061135371181</c:v>
                </c:pt>
                <c:pt idx="199">
                  <c:v>1.4326647564469894</c:v>
                </c:pt>
                <c:pt idx="200">
                  <c:v>2.8571428571428572</c:v>
                </c:pt>
                <c:pt idx="201">
                  <c:v>8.2251082251082277</c:v>
                </c:pt>
                <c:pt idx="202">
                  <c:v>15.359477124183023</c:v>
                </c:pt>
                <c:pt idx="203">
                  <c:v>15.19434628975265</c:v>
                </c:pt>
                <c:pt idx="204">
                  <c:v>5.6497175141242941</c:v>
                </c:pt>
                <c:pt idx="205">
                  <c:v>2.0618556701030881</c:v>
                </c:pt>
                <c:pt idx="206">
                  <c:v>4.0404040404040407</c:v>
                </c:pt>
                <c:pt idx="207">
                  <c:v>7.1428571428571415</c:v>
                </c:pt>
                <c:pt idx="208">
                  <c:v>3.125</c:v>
                </c:pt>
                <c:pt idx="209">
                  <c:v>5.2631578947368416</c:v>
                </c:pt>
                <c:pt idx="210">
                  <c:v>0</c:v>
                </c:pt>
                <c:pt idx="211">
                  <c:v>10.638297872340418</c:v>
                </c:pt>
                <c:pt idx="212">
                  <c:v>0</c:v>
                </c:pt>
                <c:pt idx="213">
                  <c:v>3.4188034188034178</c:v>
                </c:pt>
              </c:numCache>
            </c:numRef>
          </c:val>
          <c:smooth val="1"/>
        </c:ser>
        <c:marker val="1"/>
        <c:axId val="112354048"/>
        <c:axId val="112355584"/>
      </c:lineChart>
      <c:lineChart>
        <c:grouping val="standard"/>
        <c:ser>
          <c:idx val="1"/>
          <c:order val="1"/>
          <c:tx>
            <c:strRef>
              <c:f>Sheet3!$I$3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Sheet3!$G$4:$G$217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Sheet3!$I$4:$I$217</c:f>
              <c:numCache>
                <c:formatCode>0.0</c:formatCode>
                <c:ptCount val="214"/>
                <c:pt idx="0">
                  <c:v>25.5</c:v>
                </c:pt>
                <c:pt idx="1">
                  <c:v>0</c:v>
                </c:pt>
                <c:pt idx="2">
                  <c:v>17.2</c:v>
                </c:pt>
                <c:pt idx="3">
                  <c:v>8.5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82</c:v>
                </c:pt>
                <c:pt idx="10">
                  <c:v>90.9</c:v>
                </c:pt>
                <c:pt idx="11">
                  <c:v>74.2</c:v>
                </c:pt>
                <c:pt idx="12">
                  <c:v>98.1</c:v>
                </c:pt>
                <c:pt idx="13">
                  <c:v>83.3</c:v>
                </c:pt>
                <c:pt idx="14">
                  <c:v>94.5</c:v>
                </c:pt>
                <c:pt idx="15">
                  <c:v>84.1</c:v>
                </c:pt>
                <c:pt idx="16">
                  <c:v>90.8</c:v>
                </c:pt>
                <c:pt idx="17">
                  <c:v>83.6</c:v>
                </c:pt>
                <c:pt idx="18">
                  <c:v>83.8</c:v>
                </c:pt>
                <c:pt idx="19">
                  <c:v>86.3</c:v>
                </c:pt>
                <c:pt idx="20">
                  <c:v>85.8</c:v>
                </c:pt>
                <c:pt idx="21">
                  <c:v>85.9</c:v>
                </c:pt>
                <c:pt idx="22">
                  <c:v>86.3</c:v>
                </c:pt>
                <c:pt idx="23">
                  <c:v>77.2</c:v>
                </c:pt>
                <c:pt idx="24">
                  <c:v>81.900000000000006</c:v>
                </c:pt>
                <c:pt idx="25">
                  <c:v>86.8</c:v>
                </c:pt>
                <c:pt idx="26">
                  <c:v>90.6</c:v>
                </c:pt>
                <c:pt idx="27">
                  <c:v>86.2</c:v>
                </c:pt>
                <c:pt idx="28">
                  <c:v>90.4</c:v>
                </c:pt>
                <c:pt idx="29">
                  <c:v>89.6</c:v>
                </c:pt>
                <c:pt idx="30">
                  <c:v>98.9</c:v>
                </c:pt>
                <c:pt idx="31">
                  <c:v>101.3</c:v>
                </c:pt>
                <c:pt idx="32">
                  <c:v>104.4</c:v>
                </c:pt>
                <c:pt idx="33">
                  <c:v>108.6</c:v>
                </c:pt>
                <c:pt idx="34">
                  <c:v>109.1</c:v>
                </c:pt>
                <c:pt idx="35">
                  <c:v>108.2</c:v>
                </c:pt>
                <c:pt idx="36">
                  <c:v>93.8</c:v>
                </c:pt>
                <c:pt idx="37">
                  <c:v>95.6</c:v>
                </c:pt>
                <c:pt idx="38">
                  <c:v>108.2</c:v>
                </c:pt>
                <c:pt idx="39">
                  <c:v>106</c:v>
                </c:pt>
                <c:pt idx="40">
                  <c:v>107.9</c:v>
                </c:pt>
                <c:pt idx="41">
                  <c:v>105.2</c:v>
                </c:pt>
                <c:pt idx="42">
                  <c:v>98.5</c:v>
                </c:pt>
                <c:pt idx="43">
                  <c:v>113.5</c:v>
                </c:pt>
                <c:pt idx="44">
                  <c:v>107.2</c:v>
                </c:pt>
                <c:pt idx="45">
                  <c:v>100.4</c:v>
                </c:pt>
                <c:pt idx="46">
                  <c:v>101.1</c:v>
                </c:pt>
                <c:pt idx="47">
                  <c:v>101.6</c:v>
                </c:pt>
                <c:pt idx="48">
                  <c:v>102.4</c:v>
                </c:pt>
                <c:pt idx="49">
                  <c:v>102.9</c:v>
                </c:pt>
                <c:pt idx="50">
                  <c:v>100.5</c:v>
                </c:pt>
                <c:pt idx="51">
                  <c:v>101.6</c:v>
                </c:pt>
                <c:pt idx="52">
                  <c:v>103.9</c:v>
                </c:pt>
                <c:pt idx="53">
                  <c:v>97.6</c:v>
                </c:pt>
                <c:pt idx="54">
                  <c:v>101</c:v>
                </c:pt>
                <c:pt idx="55">
                  <c:v>96.3</c:v>
                </c:pt>
                <c:pt idx="56">
                  <c:v>82.4</c:v>
                </c:pt>
                <c:pt idx="57">
                  <c:v>102</c:v>
                </c:pt>
                <c:pt idx="58">
                  <c:v>93.6</c:v>
                </c:pt>
                <c:pt idx="59">
                  <c:v>89.4</c:v>
                </c:pt>
                <c:pt idx="60">
                  <c:v>91.7</c:v>
                </c:pt>
                <c:pt idx="61">
                  <c:v>82.8</c:v>
                </c:pt>
                <c:pt idx="62">
                  <c:v>81.2</c:v>
                </c:pt>
                <c:pt idx="63">
                  <c:v>85.8</c:v>
                </c:pt>
                <c:pt idx="64">
                  <c:v>84.1</c:v>
                </c:pt>
                <c:pt idx="65">
                  <c:v>82.9</c:v>
                </c:pt>
                <c:pt idx="66">
                  <c:v>97.5</c:v>
                </c:pt>
                <c:pt idx="67">
                  <c:v>84.6</c:v>
                </c:pt>
                <c:pt idx="68">
                  <c:v>100.4</c:v>
                </c:pt>
                <c:pt idx="69">
                  <c:v>106.9</c:v>
                </c:pt>
                <c:pt idx="70">
                  <c:v>89.8</c:v>
                </c:pt>
                <c:pt idx="71">
                  <c:v>99.7</c:v>
                </c:pt>
                <c:pt idx="72">
                  <c:v>92</c:v>
                </c:pt>
                <c:pt idx="73">
                  <c:v>95.7</c:v>
                </c:pt>
                <c:pt idx="74">
                  <c:v>94.2</c:v>
                </c:pt>
                <c:pt idx="75">
                  <c:v>92.2</c:v>
                </c:pt>
                <c:pt idx="76">
                  <c:v>80.8</c:v>
                </c:pt>
                <c:pt idx="77">
                  <c:v>71.2</c:v>
                </c:pt>
                <c:pt idx="78">
                  <c:v>89.2</c:v>
                </c:pt>
                <c:pt idx="79">
                  <c:v>87</c:v>
                </c:pt>
                <c:pt idx="80">
                  <c:v>74.599999999999994</c:v>
                </c:pt>
                <c:pt idx="81">
                  <c:v>67.099999999999994</c:v>
                </c:pt>
                <c:pt idx="82">
                  <c:v>77.3</c:v>
                </c:pt>
                <c:pt idx="83">
                  <c:v>76.5</c:v>
                </c:pt>
                <c:pt idx="84">
                  <c:v>65.400000000000006</c:v>
                </c:pt>
                <c:pt idx="85">
                  <c:v>74.7</c:v>
                </c:pt>
                <c:pt idx="86">
                  <c:v>75</c:v>
                </c:pt>
                <c:pt idx="87">
                  <c:v>65.7</c:v>
                </c:pt>
                <c:pt idx="88">
                  <c:v>64.5</c:v>
                </c:pt>
                <c:pt idx="89">
                  <c:v>65.3</c:v>
                </c:pt>
                <c:pt idx="90">
                  <c:v>71.3</c:v>
                </c:pt>
                <c:pt idx="91">
                  <c:v>57.5</c:v>
                </c:pt>
                <c:pt idx="92">
                  <c:v>52.4</c:v>
                </c:pt>
                <c:pt idx="93">
                  <c:v>68.400000000000006</c:v>
                </c:pt>
                <c:pt idx="94">
                  <c:v>57.8</c:v>
                </c:pt>
                <c:pt idx="95">
                  <c:v>65.2</c:v>
                </c:pt>
                <c:pt idx="96">
                  <c:v>70.3</c:v>
                </c:pt>
                <c:pt idx="97">
                  <c:v>58.3</c:v>
                </c:pt>
                <c:pt idx="98">
                  <c:v>61.8</c:v>
                </c:pt>
                <c:pt idx="99">
                  <c:v>69.8</c:v>
                </c:pt>
                <c:pt idx="100">
                  <c:v>66.099999999999994</c:v>
                </c:pt>
                <c:pt idx="101">
                  <c:v>68.599999999999994</c:v>
                </c:pt>
                <c:pt idx="102">
                  <c:v>69.8</c:v>
                </c:pt>
                <c:pt idx="103">
                  <c:v>80.2</c:v>
                </c:pt>
                <c:pt idx="104">
                  <c:v>80.900000000000006</c:v>
                </c:pt>
                <c:pt idx="105">
                  <c:v>73.8</c:v>
                </c:pt>
                <c:pt idx="106">
                  <c:v>80.2</c:v>
                </c:pt>
                <c:pt idx="107">
                  <c:v>63.1</c:v>
                </c:pt>
                <c:pt idx="108">
                  <c:v>62.8</c:v>
                </c:pt>
                <c:pt idx="109">
                  <c:v>64.8</c:v>
                </c:pt>
                <c:pt idx="110">
                  <c:v>61</c:v>
                </c:pt>
                <c:pt idx="111">
                  <c:v>62.2</c:v>
                </c:pt>
                <c:pt idx="112">
                  <c:v>66.7</c:v>
                </c:pt>
                <c:pt idx="113">
                  <c:v>62.1</c:v>
                </c:pt>
                <c:pt idx="114">
                  <c:v>62.5</c:v>
                </c:pt>
                <c:pt idx="115">
                  <c:v>60</c:v>
                </c:pt>
                <c:pt idx="116">
                  <c:v>64.599999999999994</c:v>
                </c:pt>
                <c:pt idx="117">
                  <c:v>68.5</c:v>
                </c:pt>
                <c:pt idx="118">
                  <c:v>61.2</c:v>
                </c:pt>
                <c:pt idx="119">
                  <c:v>54.1</c:v>
                </c:pt>
                <c:pt idx="120">
                  <c:v>65.8</c:v>
                </c:pt>
                <c:pt idx="121">
                  <c:v>59.8</c:v>
                </c:pt>
                <c:pt idx="122">
                  <c:v>67.7</c:v>
                </c:pt>
                <c:pt idx="123">
                  <c:v>73</c:v>
                </c:pt>
                <c:pt idx="124">
                  <c:v>55.1</c:v>
                </c:pt>
                <c:pt idx="125">
                  <c:v>54.4</c:v>
                </c:pt>
                <c:pt idx="126">
                  <c:v>52.1</c:v>
                </c:pt>
                <c:pt idx="127">
                  <c:v>49.7</c:v>
                </c:pt>
                <c:pt idx="128">
                  <c:v>52.2</c:v>
                </c:pt>
                <c:pt idx="129">
                  <c:v>57.9</c:v>
                </c:pt>
                <c:pt idx="130">
                  <c:v>57.8</c:v>
                </c:pt>
                <c:pt idx="131">
                  <c:v>61.8</c:v>
                </c:pt>
                <c:pt idx="132">
                  <c:v>55.5</c:v>
                </c:pt>
                <c:pt idx="133">
                  <c:v>51.6</c:v>
                </c:pt>
                <c:pt idx="134">
                  <c:v>59.8</c:v>
                </c:pt>
                <c:pt idx="135">
                  <c:v>60.8</c:v>
                </c:pt>
                <c:pt idx="136">
                  <c:v>59.1</c:v>
                </c:pt>
                <c:pt idx="137">
                  <c:v>60.3</c:v>
                </c:pt>
                <c:pt idx="138">
                  <c:v>49.3</c:v>
                </c:pt>
                <c:pt idx="139">
                  <c:v>45.3</c:v>
                </c:pt>
                <c:pt idx="140">
                  <c:v>43.4</c:v>
                </c:pt>
                <c:pt idx="141">
                  <c:v>45.8</c:v>
                </c:pt>
                <c:pt idx="142">
                  <c:v>45.7</c:v>
                </c:pt>
                <c:pt idx="143">
                  <c:v>55.9</c:v>
                </c:pt>
                <c:pt idx="144">
                  <c:v>51.4</c:v>
                </c:pt>
                <c:pt idx="145">
                  <c:v>48.7</c:v>
                </c:pt>
                <c:pt idx="146">
                  <c:v>41</c:v>
                </c:pt>
                <c:pt idx="147">
                  <c:v>44.9</c:v>
                </c:pt>
                <c:pt idx="148">
                  <c:v>45.1</c:v>
                </c:pt>
                <c:pt idx="149">
                  <c:v>49.7</c:v>
                </c:pt>
                <c:pt idx="150">
                  <c:v>52.5</c:v>
                </c:pt>
                <c:pt idx="151">
                  <c:v>54.7</c:v>
                </c:pt>
                <c:pt idx="152">
                  <c:v>51.9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12371200"/>
        <c:axId val="112369664"/>
      </c:lineChart>
      <c:catAx>
        <c:axId val="112354048"/>
        <c:scaling>
          <c:orientation val="minMax"/>
        </c:scaling>
        <c:axPos val="b"/>
        <c:majorTickMark val="none"/>
        <c:tickLblPos val="nextTo"/>
        <c:crossAx val="112355584"/>
        <c:crosses val="autoZero"/>
        <c:auto val="1"/>
        <c:lblAlgn val="ctr"/>
        <c:lblOffset val="100"/>
        <c:tickLblSkip val="35"/>
      </c:catAx>
      <c:valAx>
        <c:axId val="112355584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12354048"/>
        <c:crosses val="autoZero"/>
        <c:crossBetween val="between"/>
      </c:valAx>
      <c:valAx>
        <c:axId val="112369664"/>
        <c:scaling>
          <c:orientation val="minMax"/>
          <c:max val="350"/>
          <c:min val="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2371200"/>
        <c:crosses val="max"/>
        <c:crossBetween val="between"/>
      </c:valAx>
      <c:catAx>
        <c:axId val="112371200"/>
        <c:scaling>
          <c:orientation val="minMax"/>
        </c:scaling>
        <c:delete val="1"/>
        <c:axPos val="b"/>
        <c:tickLblPos val="none"/>
        <c:crossAx val="112369664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8815944881889786E-2"/>
          <c:y val="7.8170760888124941E-2"/>
          <c:w val="0.80002351268591432"/>
          <c:h val="3.2886269012287694E-2"/>
        </c:manualLayout>
      </c:layout>
    </c:legend>
    <c:plotVisOnly val="1"/>
  </c:chart>
  <c:externalData r:id="rId2"/>
  <c:userShapes r:id="rId3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2008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1164588801399817E-2"/>
          <c:y val="0.13395917177019545"/>
          <c:w val="0.91775874890638676"/>
          <c:h val="0.8224648585593467"/>
        </c:manualLayout>
      </c:layout>
      <c:lineChart>
        <c:grouping val="standard"/>
        <c:ser>
          <c:idx val="0"/>
          <c:order val="0"/>
          <c:tx>
            <c:strRef>
              <c:f>Sheet3!$K$3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Sheet3!$J$4:$J$217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Sheet3!$K$4:$K$217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14.285714285714286</c:v>
                </c:pt>
                <c:pt idx="3">
                  <c:v>3.125</c:v>
                </c:pt>
                <c:pt idx="4">
                  <c:v>3.125</c:v>
                </c:pt>
                <c:pt idx="5">
                  <c:v>4.6511627906976818</c:v>
                </c:pt>
                <c:pt idx="6">
                  <c:v>7.5471698113207548</c:v>
                </c:pt>
                <c:pt idx="7">
                  <c:v>0</c:v>
                </c:pt>
                <c:pt idx="8">
                  <c:v>0</c:v>
                </c:pt>
                <c:pt idx="9">
                  <c:v>12.280701754385964</c:v>
                </c:pt>
                <c:pt idx="10">
                  <c:v>1.801801801801802</c:v>
                </c:pt>
                <c:pt idx="11">
                  <c:v>14.705882352941179</c:v>
                </c:pt>
                <c:pt idx="12">
                  <c:v>20</c:v>
                </c:pt>
                <c:pt idx="13">
                  <c:v>12.861491628614926</c:v>
                </c:pt>
                <c:pt idx="14">
                  <c:v>12.631578947368418</c:v>
                </c:pt>
                <c:pt idx="15">
                  <c:v>9.0225563909774529</c:v>
                </c:pt>
                <c:pt idx="16">
                  <c:v>8</c:v>
                </c:pt>
                <c:pt idx="17">
                  <c:v>36.188436830835165</c:v>
                </c:pt>
                <c:pt idx="18">
                  <c:v>27.882960413080895</c:v>
                </c:pt>
                <c:pt idx="19">
                  <c:v>44.155844155844072</c:v>
                </c:pt>
                <c:pt idx="20">
                  <c:v>14.790286975717439</c:v>
                </c:pt>
                <c:pt idx="21">
                  <c:v>8.8455772113943123</c:v>
                </c:pt>
                <c:pt idx="22">
                  <c:v>4.5265038713519878</c:v>
                </c:pt>
                <c:pt idx="23">
                  <c:v>2.6160337552742607</c:v>
                </c:pt>
                <c:pt idx="24">
                  <c:v>1.6691957511380879</c:v>
                </c:pt>
                <c:pt idx="25">
                  <c:v>4.8309178743961345</c:v>
                </c:pt>
                <c:pt idx="26">
                  <c:v>25.302325581395316</c:v>
                </c:pt>
                <c:pt idx="27">
                  <c:v>4.8627450980392108</c:v>
                </c:pt>
                <c:pt idx="28">
                  <c:v>3.7661311561759327</c:v>
                </c:pt>
                <c:pt idx="29">
                  <c:v>4.2421564295183387</c:v>
                </c:pt>
                <c:pt idx="30">
                  <c:v>2.2945106012198666</c:v>
                </c:pt>
                <c:pt idx="31">
                  <c:v>5.5793991416309083</c:v>
                </c:pt>
                <c:pt idx="32">
                  <c:v>36.150568181818144</c:v>
                </c:pt>
                <c:pt idx="33">
                  <c:v>42.409560723514204</c:v>
                </c:pt>
                <c:pt idx="34">
                  <c:v>17.695289206917092</c:v>
                </c:pt>
                <c:pt idx="35">
                  <c:v>23.659533541716737</c:v>
                </c:pt>
                <c:pt idx="36">
                  <c:v>12.092815707273527</c:v>
                </c:pt>
                <c:pt idx="37">
                  <c:v>7.0891514500537074</c:v>
                </c:pt>
                <c:pt idx="38">
                  <c:v>0.67885117493472646</c:v>
                </c:pt>
                <c:pt idx="39">
                  <c:v>0.36281179138322062</c:v>
                </c:pt>
                <c:pt idx="40">
                  <c:v>18.961696739474519</c:v>
                </c:pt>
                <c:pt idx="41">
                  <c:v>3.897490656700481</c:v>
                </c:pt>
                <c:pt idx="42">
                  <c:v>0.6993006993006996</c:v>
                </c:pt>
                <c:pt idx="43">
                  <c:v>7.9835986493005304</c:v>
                </c:pt>
                <c:pt idx="44">
                  <c:v>4.7054171609331794</c:v>
                </c:pt>
                <c:pt idx="45">
                  <c:v>0.67405957816916806</c:v>
                </c:pt>
                <c:pt idx="46">
                  <c:v>2.5935276566444831</c:v>
                </c:pt>
                <c:pt idx="47">
                  <c:v>16.383789400762009</c:v>
                </c:pt>
                <c:pt idx="48">
                  <c:v>12.15611004478567</c:v>
                </c:pt>
                <c:pt idx="49">
                  <c:v>13.319566339700579</c:v>
                </c:pt>
                <c:pt idx="50">
                  <c:v>8.8522588522588528</c:v>
                </c:pt>
                <c:pt idx="51">
                  <c:v>8.5222830336200168</c:v>
                </c:pt>
                <c:pt idx="52">
                  <c:v>6.0022650056625189</c:v>
                </c:pt>
                <c:pt idx="53">
                  <c:v>11.404728789986091</c:v>
                </c:pt>
                <c:pt idx="54">
                  <c:v>14.802631578947389</c:v>
                </c:pt>
                <c:pt idx="55">
                  <c:v>3.7383177570093507</c:v>
                </c:pt>
                <c:pt idx="56">
                  <c:v>1.7077798861480076</c:v>
                </c:pt>
                <c:pt idx="57">
                  <c:v>11.61217587373168</c:v>
                </c:pt>
                <c:pt idx="58">
                  <c:v>9.9009900990099187</c:v>
                </c:pt>
                <c:pt idx="59">
                  <c:v>16.82242990654202</c:v>
                </c:pt>
                <c:pt idx="60">
                  <c:v>8.1267217630853885</c:v>
                </c:pt>
                <c:pt idx="61">
                  <c:v>20.188425302826356</c:v>
                </c:pt>
                <c:pt idx="62">
                  <c:v>8.1370449678800849</c:v>
                </c:pt>
                <c:pt idx="63">
                  <c:v>16.248636859323813</c:v>
                </c:pt>
                <c:pt idx="64">
                  <c:v>11.083437110834376</c:v>
                </c:pt>
                <c:pt idx="65">
                  <c:v>19.230769230769184</c:v>
                </c:pt>
                <c:pt idx="66">
                  <c:v>22.901960784313733</c:v>
                </c:pt>
                <c:pt idx="67">
                  <c:v>7.1083505866114498</c:v>
                </c:pt>
                <c:pt idx="68">
                  <c:v>22.445561139028474</c:v>
                </c:pt>
                <c:pt idx="69">
                  <c:v>2.7309236947791171</c:v>
                </c:pt>
                <c:pt idx="70">
                  <c:v>1.2781954887218059</c:v>
                </c:pt>
                <c:pt idx="71">
                  <c:v>20.109439124487004</c:v>
                </c:pt>
                <c:pt idx="72">
                  <c:v>22.643343051506296</c:v>
                </c:pt>
                <c:pt idx="73">
                  <c:v>15.916398713826366</c:v>
                </c:pt>
                <c:pt idx="74">
                  <c:v>8.0495356037151709</c:v>
                </c:pt>
                <c:pt idx="75">
                  <c:v>2.1764032073310422</c:v>
                </c:pt>
                <c:pt idx="76">
                  <c:v>32.193732193732203</c:v>
                </c:pt>
                <c:pt idx="77">
                  <c:v>12.775093934514226</c:v>
                </c:pt>
                <c:pt idx="78">
                  <c:v>16.706827309236949</c:v>
                </c:pt>
                <c:pt idx="79">
                  <c:v>7.7684691546077724</c:v>
                </c:pt>
                <c:pt idx="80">
                  <c:v>3.1867688584106499</c:v>
                </c:pt>
                <c:pt idx="81">
                  <c:v>0.44182621502209163</c:v>
                </c:pt>
                <c:pt idx="82">
                  <c:v>1.5384615384615385</c:v>
                </c:pt>
                <c:pt idx="83">
                  <c:v>2.4929775280898867</c:v>
                </c:pt>
                <c:pt idx="84">
                  <c:v>2.4440977639105599</c:v>
                </c:pt>
                <c:pt idx="85">
                  <c:v>4.1044776119402933</c:v>
                </c:pt>
                <c:pt idx="86">
                  <c:v>0.96692111959287652</c:v>
                </c:pt>
                <c:pt idx="87">
                  <c:v>0.69892473118279574</c:v>
                </c:pt>
                <c:pt idx="88">
                  <c:v>0.11799410029498526</c:v>
                </c:pt>
                <c:pt idx="89">
                  <c:v>0.75497597803706262</c:v>
                </c:pt>
                <c:pt idx="90">
                  <c:v>1.8745493871665464</c:v>
                </c:pt>
                <c:pt idx="91">
                  <c:v>1.0441767068273093</c:v>
                </c:pt>
                <c:pt idx="92">
                  <c:v>1.4755959137343913</c:v>
                </c:pt>
                <c:pt idx="93">
                  <c:v>5.9506531204644473</c:v>
                </c:pt>
                <c:pt idx="94">
                  <c:v>3.5514018691588767</c:v>
                </c:pt>
                <c:pt idx="95">
                  <c:v>0.68493150684931503</c:v>
                </c:pt>
                <c:pt idx="96">
                  <c:v>3.7344398340248963</c:v>
                </c:pt>
                <c:pt idx="97">
                  <c:v>1.4647137150466039</c:v>
                </c:pt>
                <c:pt idx="98">
                  <c:v>6.291390728476828</c:v>
                </c:pt>
                <c:pt idx="99">
                  <c:v>3.9473684210526314</c:v>
                </c:pt>
                <c:pt idx="100">
                  <c:v>3.5343035343035343</c:v>
                </c:pt>
                <c:pt idx="101">
                  <c:v>2.4922118380062304</c:v>
                </c:pt>
                <c:pt idx="102">
                  <c:v>4.7318611987381818</c:v>
                </c:pt>
                <c:pt idx="103">
                  <c:v>6.9526627218934962</c:v>
                </c:pt>
                <c:pt idx="104">
                  <c:v>8.8068181818181674</c:v>
                </c:pt>
                <c:pt idx="105">
                  <c:v>25.151148730350684</c:v>
                </c:pt>
                <c:pt idx="106">
                  <c:v>13.915857605178005</c:v>
                </c:pt>
                <c:pt idx="107">
                  <c:v>8.9810017271157179</c:v>
                </c:pt>
                <c:pt idx="108">
                  <c:v>15.050651230101316</c:v>
                </c:pt>
                <c:pt idx="109">
                  <c:v>11.111111111111095</c:v>
                </c:pt>
                <c:pt idx="110">
                  <c:v>15.636363636363637</c:v>
                </c:pt>
                <c:pt idx="111">
                  <c:v>6.3926940639269354</c:v>
                </c:pt>
                <c:pt idx="112">
                  <c:v>12.813370473537605</c:v>
                </c:pt>
                <c:pt idx="113">
                  <c:v>9.433962264150944</c:v>
                </c:pt>
                <c:pt idx="114">
                  <c:v>9.3385214007782089</c:v>
                </c:pt>
                <c:pt idx="115">
                  <c:v>2.9498525073746307</c:v>
                </c:pt>
                <c:pt idx="116">
                  <c:v>9.4674556213017755</c:v>
                </c:pt>
                <c:pt idx="117">
                  <c:v>16.109422492401212</c:v>
                </c:pt>
                <c:pt idx="118">
                  <c:v>12.543554006968657</c:v>
                </c:pt>
                <c:pt idx="119">
                  <c:v>16.610169491525433</c:v>
                </c:pt>
                <c:pt idx="120">
                  <c:v>10.691823899371068</c:v>
                </c:pt>
                <c:pt idx="121">
                  <c:v>4.4198895027624303</c:v>
                </c:pt>
                <c:pt idx="122">
                  <c:v>7.4906367041198534</c:v>
                </c:pt>
                <c:pt idx="123">
                  <c:v>22.134387351778678</c:v>
                </c:pt>
                <c:pt idx="124">
                  <c:v>15.859030837004431</c:v>
                </c:pt>
                <c:pt idx="125">
                  <c:v>6.7193675889328128</c:v>
                </c:pt>
                <c:pt idx="126">
                  <c:v>12.962962962962973</c:v>
                </c:pt>
                <c:pt idx="127">
                  <c:v>19.444444444444446</c:v>
                </c:pt>
                <c:pt idx="128">
                  <c:v>19.182389937106883</c:v>
                </c:pt>
                <c:pt idx="129">
                  <c:v>18.928571428571427</c:v>
                </c:pt>
                <c:pt idx="130">
                  <c:v>17.771883289124666</c:v>
                </c:pt>
                <c:pt idx="131">
                  <c:v>6.7024128686327016</c:v>
                </c:pt>
                <c:pt idx="132">
                  <c:v>10.572687224669631</c:v>
                </c:pt>
                <c:pt idx="133">
                  <c:v>29.955947136563832</c:v>
                </c:pt>
                <c:pt idx="134">
                  <c:v>16.532258064516135</c:v>
                </c:pt>
                <c:pt idx="135">
                  <c:v>28.046421663442928</c:v>
                </c:pt>
                <c:pt idx="136">
                  <c:v>15.355805243445712</c:v>
                </c:pt>
                <c:pt idx="137">
                  <c:v>21.666666666666668</c:v>
                </c:pt>
                <c:pt idx="138">
                  <c:v>15.492957746478869</c:v>
                </c:pt>
                <c:pt idx="139">
                  <c:v>26.478149100257049</c:v>
                </c:pt>
                <c:pt idx="140">
                  <c:v>19.575471698113187</c:v>
                </c:pt>
                <c:pt idx="141">
                  <c:v>23.184357541899441</c:v>
                </c:pt>
                <c:pt idx="142">
                  <c:v>26.836158192090448</c:v>
                </c:pt>
                <c:pt idx="143">
                  <c:v>7.5356415478615073</c:v>
                </c:pt>
                <c:pt idx="144">
                  <c:v>26.477024070021862</c:v>
                </c:pt>
                <c:pt idx="145">
                  <c:v>38.963079340141412</c:v>
                </c:pt>
                <c:pt idx="146">
                  <c:v>34.476451760402327</c:v>
                </c:pt>
                <c:pt idx="147">
                  <c:v>32.801094890510946</c:v>
                </c:pt>
                <c:pt idx="148">
                  <c:v>28.233151183970858</c:v>
                </c:pt>
                <c:pt idx="149">
                  <c:v>20.945502298095818</c:v>
                </c:pt>
                <c:pt idx="150">
                  <c:v>20.246478873239429</c:v>
                </c:pt>
                <c:pt idx="151">
                  <c:v>26.943005181347129</c:v>
                </c:pt>
                <c:pt idx="152">
                  <c:v>34.665803528079039</c:v>
                </c:pt>
                <c:pt idx="153">
                  <c:v>10.260925244117168</c:v>
                </c:pt>
                <c:pt idx="154">
                  <c:v>10.848616723655567</c:v>
                </c:pt>
                <c:pt idx="155">
                  <c:v>3.639607493309541</c:v>
                </c:pt>
                <c:pt idx="156">
                  <c:v>2.2770002088991044</c:v>
                </c:pt>
                <c:pt idx="157">
                  <c:v>6.1325059317393675</c:v>
                </c:pt>
                <c:pt idx="158">
                  <c:v>4.0453622207176734</c:v>
                </c:pt>
                <c:pt idx="159">
                  <c:v>4.8966613672496022</c:v>
                </c:pt>
                <c:pt idx="160">
                  <c:v>3.9476077860651282</c:v>
                </c:pt>
                <c:pt idx="161">
                  <c:v>1.2647262647262647</c:v>
                </c:pt>
                <c:pt idx="162">
                  <c:v>0.32757051865332132</c:v>
                </c:pt>
                <c:pt idx="163">
                  <c:v>0.97478279296461112</c:v>
                </c:pt>
                <c:pt idx="164">
                  <c:v>2.5421715371822291</c:v>
                </c:pt>
                <c:pt idx="165">
                  <c:v>3.6825630638924691</c:v>
                </c:pt>
                <c:pt idx="166">
                  <c:v>2.0781696854146787</c:v>
                </c:pt>
                <c:pt idx="167">
                  <c:v>1.1352515169309063</c:v>
                </c:pt>
                <c:pt idx="168">
                  <c:v>3.3878504672897187</c:v>
                </c:pt>
                <c:pt idx="169">
                  <c:v>5.6219791401678956</c:v>
                </c:pt>
                <c:pt idx="170">
                  <c:v>8.2087781731909661</c:v>
                </c:pt>
                <c:pt idx="171">
                  <c:v>6.4578180818906334</c:v>
                </c:pt>
                <c:pt idx="172">
                  <c:v>7.979071288423814</c:v>
                </c:pt>
                <c:pt idx="173">
                  <c:v>10.235732009925568</c:v>
                </c:pt>
                <c:pt idx="174">
                  <c:v>3.0769230769230771</c:v>
                </c:pt>
                <c:pt idx="175">
                  <c:v>4.1258380608561041</c:v>
                </c:pt>
                <c:pt idx="176">
                  <c:v>4.2848521424260708</c:v>
                </c:pt>
                <c:pt idx="177">
                  <c:v>6.2539086929330834</c:v>
                </c:pt>
                <c:pt idx="178">
                  <c:v>7.2090628218331725</c:v>
                </c:pt>
                <c:pt idx="179">
                  <c:v>6.2430323299888517</c:v>
                </c:pt>
                <c:pt idx="180">
                  <c:v>4.6724690792487396</c:v>
                </c:pt>
                <c:pt idx="181">
                  <c:v>2.0234291799786988</c:v>
                </c:pt>
                <c:pt idx="182">
                  <c:v>2.6099925428784521</c:v>
                </c:pt>
                <c:pt idx="183">
                  <c:v>3.8251366120218582</c:v>
                </c:pt>
                <c:pt idx="184">
                  <c:v>1.02489019033675</c:v>
                </c:pt>
                <c:pt idx="185">
                  <c:v>0.23041474654377891</c:v>
                </c:pt>
                <c:pt idx="186">
                  <c:v>4.2211055276381853</c:v>
                </c:pt>
                <c:pt idx="187">
                  <c:v>17.02741702741703</c:v>
                </c:pt>
                <c:pt idx="188">
                  <c:v>1.5236567762630313</c:v>
                </c:pt>
                <c:pt idx="189">
                  <c:v>4.8252911813643991</c:v>
                </c:pt>
                <c:pt idx="190">
                  <c:v>0.26845637583892656</c:v>
                </c:pt>
                <c:pt idx="191">
                  <c:v>1.512287334593575</c:v>
                </c:pt>
                <c:pt idx="192">
                  <c:v>1.3182674199623361</c:v>
                </c:pt>
                <c:pt idx="193">
                  <c:v>2.42914979757085</c:v>
                </c:pt>
                <c:pt idx="194">
                  <c:v>4.3763676148796575</c:v>
                </c:pt>
                <c:pt idx="195">
                  <c:v>0.37878787878787951</c:v>
                </c:pt>
                <c:pt idx="196">
                  <c:v>0.69204152249134965</c:v>
                </c:pt>
                <c:pt idx="197">
                  <c:v>0.44943820224719105</c:v>
                </c:pt>
                <c:pt idx="198">
                  <c:v>0</c:v>
                </c:pt>
                <c:pt idx="199">
                  <c:v>0.46189376443418012</c:v>
                </c:pt>
                <c:pt idx="200">
                  <c:v>2.0905923344947737</c:v>
                </c:pt>
                <c:pt idx="201">
                  <c:v>2.7027027027027053</c:v>
                </c:pt>
                <c:pt idx="202">
                  <c:v>3.6866359447004609</c:v>
                </c:pt>
                <c:pt idx="203">
                  <c:v>0.44444444444444442</c:v>
                </c:pt>
                <c:pt idx="204">
                  <c:v>1.9417475728155353</c:v>
                </c:pt>
                <c:pt idx="205">
                  <c:v>9.8484848484848548</c:v>
                </c:pt>
                <c:pt idx="206">
                  <c:v>4.3478260869565215</c:v>
                </c:pt>
                <c:pt idx="207">
                  <c:v>2.1276595744680837</c:v>
                </c:pt>
                <c:pt idx="208">
                  <c:v>5.5555555555555456</c:v>
                </c:pt>
                <c:pt idx="209">
                  <c:v>1.0869565217391317</c:v>
                </c:pt>
                <c:pt idx="210">
                  <c:v>0</c:v>
                </c:pt>
                <c:pt idx="211">
                  <c:v>3.1847133757961812</c:v>
                </c:pt>
                <c:pt idx="212">
                  <c:v>1.0416666666666659</c:v>
                </c:pt>
                <c:pt idx="213">
                  <c:v>2.1276595744680837</c:v>
                </c:pt>
              </c:numCache>
            </c:numRef>
          </c:val>
          <c:smooth val="1"/>
        </c:ser>
        <c:marker val="1"/>
        <c:axId val="112427392"/>
        <c:axId val="112428928"/>
      </c:lineChart>
      <c:lineChart>
        <c:grouping val="standard"/>
        <c:ser>
          <c:idx val="1"/>
          <c:order val="1"/>
          <c:tx>
            <c:strRef>
              <c:f>Sheet3!$L$3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Sheet3!$J$4:$J$217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Sheet3!$L$4:$L$217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48.9</c:v>
                </c:pt>
                <c:pt idx="10">
                  <c:v>56.3</c:v>
                </c:pt>
                <c:pt idx="11">
                  <c:v>60.8</c:v>
                </c:pt>
                <c:pt idx="12">
                  <c:v>41.9</c:v>
                </c:pt>
                <c:pt idx="13">
                  <c:v>51</c:v>
                </c:pt>
                <c:pt idx="14">
                  <c:v>62.4</c:v>
                </c:pt>
                <c:pt idx="15">
                  <c:v>75</c:v>
                </c:pt>
                <c:pt idx="16">
                  <c:v>62.6</c:v>
                </c:pt>
                <c:pt idx="17">
                  <c:v>56.1</c:v>
                </c:pt>
                <c:pt idx="18">
                  <c:v>55.1</c:v>
                </c:pt>
                <c:pt idx="19">
                  <c:v>59.3</c:v>
                </c:pt>
                <c:pt idx="20">
                  <c:v>70.3</c:v>
                </c:pt>
                <c:pt idx="21">
                  <c:v>67.599999999999994</c:v>
                </c:pt>
                <c:pt idx="22">
                  <c:v>66.3</c:v>
                </c:pt>
                <c:pt idx="23">
                  <c:v>72.7</c:v>
                </c:pt>
                <c:pt idx="24">
                  <c:v>86.1</c:v>
                </c:pt>
                <c:pt idx="25">
                  <c:v>78.7</c:v>
                </c:pt>
                <c:pt idx="26">
                  <c:v>61.9</c:v>
                </c:pt>
                <c:pt idx="27">
                  <c:v>71.2</c:v>
                </c:pt>
                <c:pt idx="28">
                  <c:v>66.3</c:v>
                </c:pt>
                <c:pt idx="29">
                  <c:v>71.599999999999994</c:v>
                </c:pt>
                <c:pt idx="30">
                  <c:v>79.7</c:v>
                </c:pt>
                <c:pt idx="31">
                  <c:v>82.9</c:v>
                </c:pt>
                <c:pt idx="32">
                  <c:v>67.7</c:v>
                </c:pt>
                <c:pt idx="33">
                  <c:v>56.1</c:v>
                </c:pt>
                <c:pt idx="34">
                  <c:v>75.7</c:v>
                </c:pt>
                <c:pt idx="35">
                  <c:v>74.400000000000006</c:v>
                </c:pt>
                <c:pt idx="36">
                  <c:v>92.2</c:v>
                </c:pt>
                <c:pt idx="37">
                  <c:v>88.9</c:v>
                </c:pt>
                <c:pt idx="38">
                  <c:v>113.3</c:v>
                </c:pt>
                <c:pt idx="39">
                  <c:v>105</c:v>
                </c:pt>
                <c:pt idx="40">
                  <c:v>81.599999999999994</c:v>
                </c:pt>
                <c:pt idx="41">
                  <c:v>113</c:v>
                </c:pt>
                <c:pt idx="42">
                  <c:v>105.3</c:v>
                </c:pt>
                <c:pt idx="43">
                  <c:v>90.8</c:v>
                </c:pt>
                <c:pt idx="44">
                  <c:v>99.6</c:v>
                </c:pt>
                <c:pt idx="45">
                  <c:v>104.5</c:v>
                </c:pt>
                <c:pt idx="46">
                  <c:v>104.3</c:v>
                </c:pt>
                <c:pt idx="47">
                  <c:v>128.6</c:v>
                </c:pt>
                <c:pt idx="48">
                  <c:v>144.6</c:v>
                </c:pt>
                <c:pt idx="49">
                  <c:v>151.69999999999999</c:v>
                </c:pt>
                <c:pt idx="50">
                  <c:v>161.5</c:v>
                </c:pt>
                <c:pt idx="51">
                  <c:v>165</c:v>
                </c:pt>
                <c:pt idx="52">
                  <c:v>154.19999999999999</c:v>
                </c:pt>
                <c:pt idx="53">
                  <c:v>164</c:v>
                </c:pt>
                <c:pt idx="54">
                  <c:v>152.9</c:v>
                </c:pt>
                <c:pt idx="55">
                  <c:v>142.30000000000001</c:v>
                </c:pt>
                <c:pt idx="56">
                  <c:v>139.19999999999999</c:v>
                </c:pt>
                <c:pt idx="57">
                  <c:v>154.80000000000001</c:v>
                </c:pt>
                <c:pt idx="58">
                  <c:v>159.30000000000001</c:v>
                </c:pt>
                <c:pt idx="59">
                  <c:v>169.4</c:v>
                </c:pt>
                <c:pt idx="60">
                  <c:v>159.30000000000001</c:v>
                </c:pt>
                <c:pt idx="61">
                  <c:v>158.30000000000001</c:v>
                </c:pt>
                <c:pt idx="62">
                  <c:v>158.30000000000001</c:v>
                </c:pt>
                <c:pt idx="63">
                  <c:v>176.4</c:v>
                </c:pt>
                <c:pt idx="64">
                  <c:v>169.9</c:v>
                </c:pt>
                <c:pt idx="65">
                  <c:v>154.5</c:v>
                </c:pt>
                <c:pt idx="66">
                  <c:v>153.19999999999999</c:v>
                </c:pt>
                <c:pt idx="67">
                  <c:v>145.80000000000001</c:v>
                </c:pt>
                <c:pt idx="68">
                  <c:v>144.30000000000001</c:v>
                </c:pt>
                <c:pt idx="69">
                  <c:v>126.4</c:v>
                </c:pt>
                <c:pt idx="70">
                  <c:v>150.4</c:v>
                </c:pt>
                <c:pt idx="71">
                  <c:v>168</c:v>
                </c:pt>
                <c:pt idx="72">
                  <c:v>165</c:v>
                </c:pt>
                <c:pt idx="73">
                  <c:v>155</c:v>
                </c:pt>
                <c:pt idx="74">
                  <c:v>135</c:v>
                </c:pt>
                <c:pt idx="75">
                  <c:v>121.5</c:v>
                </c:pt>
                <c:pt idx="76">
                  <c:v>125</c:v>
                </c:pt>
                <c:pt idx="77">
                  <c:v>148.30000000000001</c:v>
                </c:pt>
                <c:pt idx="78">
                  <c:v>161.6</c:v>
                </c:pt>
                <c:pt idx="79">
                  <c:v>152.80000000000001</c:v>
                </c:pt>
                <c:pt idx="80">
                  <c:v>131.80000000000001</c:v>
                </c:pt>
                <c:pt idx="81">
                  <c:v>122.7</c:v>
                </c:pt>
                <c:pt idx="82">
                  <c:v>134.6</c:v>
                </c:pt>
                <c:pt idx="83">
                  <c:v>113</c:v>
                </c:pt>
                <c:pt idx="84">
                  <c:v>127.6</c:v>
                </c:pt>
                <c:pt idx="85">
                  <c:v>144.6</c:v>
                </c:pt>
                <c:pt idx="86">
                  <c:v>136.30000000000001</c:v>
                </c:pt>
                <c:pt idx="87">
                  <c:v>143.69999999999999</c:v>
                </c:pt>
                <c:pt idx="88">
                  <c:v>142.1</c:v>
                </c:pt>
                <c:pt idx="89">
                  <c:v>126.4</c:v>
                </c:pt>
                <c:pt idx="90">
                  <c:v>116.9</c:v>
                </c:pt>
                <c:pt idx="91">
                  <c:v>123.2</c:v>
                </c:pt>
                <c:pt idx="92">
                  <c:v>119.6</c:v>
                </c:pt>
                <c:pt idx="93">
                  <c:v>123.4</c:v>
                </c:pt>
                <c:pt idx="94">
                  <c:v>112.6</c:v>
                </c:pt>
                <c:pt idx="95">
                  <c:v>104</c:v>
                </c:pt>
                <c:pt idx="96">
                  <c:v>94.8</c:v>
                </c:pt>
                <c:pt idx="97">
                  <c:v>106.2</c:v>
                </c:pt>
                <c:pt idx="98">
                  <c:v>98.4</c:v>
                </c:pt>
                <c:pt idx="99">
                  <c:v>102.1</c:v>
                </c:pt>
                <c:pt idx="100">
                  <c:v>89.7</c:v>
                </c:pt>
                <c:pt idx="101">
                  <c:v>89.4</c:v>
                </c:pt>
                <c:pt idx="102">
                  <c:v>88.1</c:v>
                </c:pt>
                <c:pt idx="103">
                  <c:v>72.2</c:v>
                </c:pt>
                <c:pt idx="104">
                  <c:v>65.099999999999994</c:v>
                </c:pt>
                <c:pt idx="105">
                  <c:v>64.900000000000006</c:v>
                </c:pt>
                <c:pt idx="106">
                  <c:v>62.1</c:v>
                </c:pt>
                <c:pt idx="107">
                  <c:v>62.4</c:v>
                </c:pt>
                <c:pt idx="108">
                  <c:v>64.2</c:v>
                </c:pt>
                <c:pt idx="109">
                  <c:v>66.099999999999994</c:v>
                </c:pt>
                <c:pt idx="110">
                  <c:v>56.8</c:v>
                </c:pt>
                <c:pt idx="111">
                  <c:v>69.3</c:v>
                </c:pt>
                <c:pt idx="112">
                  <c:v>52.9</c:v>
                </c:pt>
                <c:pt idx="113">
                  <c:v>57</c:v>
                </c:pt>
                <c:pt idx="114">
                  <c:v>58.2</c:v>
                </c:pt>
                <c:pt idx="115">
                  <c:v>69.099999999999994</c:v>
                </c:pt>
                <c:pt idx="116">
                  <c:v>66.5</c:v>
                </c:pt>
                <c:pt idx="117">
                  <c:v>56.9</c:v>
                </c:pt>
                <c:pt idx="118">
                  <c:v>61.8</c:v>
                </c:pt>
                <c:pt idx="119">
                  <c:v>54.2</c:v>
                </c:pt>
                <c:pt idx="120">
                  <c:v>61.7</c:v>
                </c:pt>
                <c:pt idx="121">
                  <c:v>63.4</c:v>
                </c:pt>
                <c:pt idx="122">
                  <c:v>51.9</c:v>
                </c:pt>
                <c:pt idx="123">
                  <c:v>49.4</c:v>
                </c:pt>
                <c:pt idx="124">
                  <c:v>49.4</c:v>
                </c:pt>
                <c:pt idx="125">
                  <c:v>49.3</c:v>
                </c:pt>
                <c:pt idx="126">
                  <c:v>54.2</c:v>
                </c:pt>
                <c:pt idx="127">
                  <c:v>57.5</c:v>
                </c:pt>
                <c:pt idx="128">
                  <c:v>53.2</c:v>
                </c:pt>
                <c:pt idx="129">
                  <c:v>49.4</c:v>
                </c:pt>
                <c:pt idx="130">
                  <c:v>42.2</c:v>
                </c:pt>
                <c:pt idx="131">
                  <c:v>39.700000000000003</c:v>
                </c:pt>
                <c:pt idx="132">
                  <c:v>50.4</c:v>
                </c:pt>
                <c:pt idx="133">
                  <c:v>48.5</c:v>
                </c:pt>
                <c:pt idx="134">
                  <c:v>51.9</c:v>
                </c:pt>
                <c:pt idx="135">
                  <c:v>49.8</c:v>
                </c:pt>
                <c:pt idx="136">
                  <c:v>49.6</c:v>
                </c:pt>
                <c:pt idx="137">
                  <c:v>40.700000000000003</c:v>
                </c:pt>
                <c:pt idx="138">
                  <c:v>42.7</c:v>
                </c:pt>
                <c:pt idx="139">
                  <c:v>48.7</c:v>
                </c:pt>
                <c:pt idx="140">
                  <c:v>43.6</c:v>
                </c:pt>
                <c:pt idx="141">
                  <c:v>43.8</c:v>
                </c:pt>
                <c:pt idx="142">
                  <c:v>45.9</c:v>
                </c:pt>
                <c:pt idx="143">
                  <c:v>50.2</c:v>
                </c:pt>
                <c:pt idx="144">
                  <c:v>50.7</c:v>
                </c:pt>
                <c:pt idx="145">
                  <c:v>54.6</c:v>
                </c:pt>
                <c:pt idx="146">
                  <c:v>52.4</c:v>
                </c:pt>
                <c:pt idx="147">
                  <c:v>48.5</c:v>
                </c:pt>
                <c:pt idx="148">
                  <c:v>42.5</c:v>
                </c:pt>
                <c:pt idx="149">
                  <c:v>46.9</c:v>
                </c:pt>
                <c:pt idx="150">
                  <c:v>54.4</c:v>
                </c:pt>
                <c:pt idx="151">
                  <c:v>48.9</c:v>
                </c:pt>
                <c:pt idx="152">
                  <c:v>46.3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12436352"/>
        <c:axId val="112430464"/>
      </c:lineChart>
      <c:catAx>
        <c:axId val="112427392"/>
        <c:scaling>
          <c:orientation val="minMax"/>
        </c:scaling>
        <c:axPos val="b"/>
        <c:majorTickMark val="none"/>
        <c:tickLblPos val="nextTo"/>
        <c:crossAx val="112428928"/>
        <c:crosses val="autoZero"/>
        <c:auto val="1"/>
        <c:lblAlgn val="ctr"/>
        <c:lblOffset val="100"/>
        <c:tickLblSkip val="35"/>
      </c:catAx>
      <c:valAx>
        <c:axId val="112428928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12427392"/>
        <c:crosses val="autoZero"/>
        <c:crossBetween val="between"/>
        <c:majorUnit val="10"/>
      </c:valAx>
      <c:valAx>
        <c:axId val="112430464"/>
        <c:scaling>
          <c:orientation val="minMax"/>
          <c:max val="350"/>
          <c:min val="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2436352"/>
        <c:crosses val="max"/>
        <c:crossBetween val="between"/>
        <c:majorUnit val="50"/>
      </c:valAx>
      <c:catAx>
        <c:axId val="112436352"/>
        <c:scaling>
          <c:orientation val="minMax"/>
        </c:scaling>
        <c:delete val="1"/>
        <c:axPos val="b"/>
        <c:tickLblPos val="none"/>
        <c:crossAx val="112430464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8434492563429607E-2"/>
          <c:y val="7.8446048410615338E-2"/>
          <c:w val="0.80034634733158361"/>
          <c:h val="3.3209827938174404E-2"/>
        </c:manualLayout>
      </c:layout>
    </c:legend>
    <c:plotVisOnly val="1"/>
  </c:chart>
  <c:externalData r:id="rId2"/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2009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1104007119860786E-2"/>
          <c:y val="0.13406388656516291"/>
          <c:w val="0.91767726571273678"/>
          <c:h val="0.8219441268509956"/>
        </c:manualLayout>
      </c:layout>
      <c:lineChart>
        <c:grouping val="standard"/>
        <c:ser>
          <c:idx val="0"/>
          <c:order val="0"/>
          <c:tx>
            <c:strRef>
              <c:f>Sheet3!$N$3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Sheet3!$M$4:$M$217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Sheet3!$N$4:$N$217</c:f>
              <c:numCache>
                <c:formatCode>0.0</c:formatCode>
                <c:ptCount val="214"/>
                <c:pt idx="0">
                  <c:v>0</c:v>
                </c:pt>
                <c:pt idx="1">
                  <c:v>15.384615384615385</c:v>
                </c:pt>
                <c:pt idx="2">
                  <c:v>0</c:v>
                </c:pt>
                <c:pt idx="3">
                  <c:v>10.526315789473671</c:v>
                </c:pt>
                <c:pt idx="4">
                  <c:v>0</c:v>
                </c:pt>
                <c:pt idx="5">
                  <c:v>4.1666666666666661</c:v>
                </c:pt>
                <c:pt idx="6">
                  <c:v>3.8461538461538463</c:v>
                </c:pt>
                <c:pt idx="7">
                  <c:v>11.111111111111095</c:v>
                </c:pt>
                <c:pt idx="8">
                  <c:v>1.6666666666666667</c:v>
                </c:pt>
                <c:pt idx="9">
                  <c:v>0</c:v>
                </c:pt>
                <c:pt idx="10">
                  <c:v>0</c:v>
                </c:pt>
                <c:pt idx="11">
                  <c:v>3.3333333333333335</c:v>
                </c:pt>
                <c:pt idx="12">
                  <c:v>0</c:v>
                </c:pt>
                <c:pt idx="13">
                  <c:v>1.5384615384615385</c:v>
                </c:pt>
                <c:pt idx="14">
                  <c:v>0</c:v>
                </c:pt>
                <c:pt idx="15">
                  <c:v>1.6393442622950818</c:v>
                </c:pt>
                <c:pt idx="16">
                  <c:v>0</c:v>
                </c:pt>
                <c:pt idx="17">
                  <c:v>1.8181818181818181</c:v>
                </c:pt>
                <c:pt idx="18">
                  <c:v>1.3333333333333335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1.593625498007966</c:v>
                </c:pt>
                <c:pt idx="23">
                  <c:v>0.83507306889352861</c:v>
                </c:pt>
                <c:pt idx="24">
                  <c:v>0.25575447570332477</c:v>
                </c:pt>
                <c:pt idx="25">
                  <c:v>0</c:v>
                </c:pt>
                <c:pt idx="26">
                  <c:v>0</c:v>
                </c:pt>
                <c:pt idx="27">
                  <c:v>9.345794392523385E-2</c:v>
                </c:pt>
                <c:pt idx="28">
                  <c:v>0.68775790921595559</c:v>
                </c:pt>
                <c:pt idx="29">
                  <c:v>0.94876660341555974</c:v>
                </c:pt>
                <c:pt idx="30">
                  <c:v>5.3811659192825116</c:v>
                </c:pt>
                <c:pt idx="31">
                  <c:v>12.608158220024718</c:v>
                </c:pt>
                <c:pt idx="32">
                  <c:v>25.840574234982974</c:v>
                </c:pt>
                <c:pt idx="33">
                  <c:v>13.108132917202129</c:v>
                </c:pt>
                <c:pt idx="34">
                  <c:v>15.840477077897875</c:v>
                </c:pt>
                <c:pt idx="35">
                  <c:v>8.0160320641282681</c:v>
                </c:pt>
                <c:pt idx="36">
                  <c:v>2.0944045014066894</c:v>
                </c:pt>
                <c:pt idx="37">
                  <c:v>4.067070995362112</c:v>
                </c:pt>
                <c:pt idx="38">
                  <c:v>0.91185410334346495</c:v>
                </c:pt>
                <c:pt idx="39">
                  <c:v>17.06989247311828</c:v>
                </c:pt>
                <c:pt idx="40">
                  <c:v>18.168562263050454</c:v>
                </c:pt>
                <c:pt idx="41">
                  <c:v>15.581854043392498</c:v>
                </c:pt>
                <c:pt idx="42">
                  <c:v>1.5667574931880122</c:v>
                </c:pt>
                <c:pt idx="43">
                  <c:v>4.8812664907651824</c:v>
                </c:pt>
                <c:pt idx="44">
                  <c:v>14.96021220159151</c:v>
                </c:pt>
                <c:pt idx="45">
                  <c:v>4.0490143846563704</c:v>
                </c:pt>
                <c:pt idx="46">
                  <c:v>11.065182829888734</c:v>
                </c:pt>
                <c:pt idx="47">
                  <c:v>13.630613535736869</c:v>
                </c:pt>
                <c:pt idx="48">
                  <c:v>20.785714285714242</c:v>
                </c:pt>
                <c:pt idx="49">
                  <c:v>21.988448844884466</c:v>
                </c:pt>
                <c:pt idx="50">
                  <c:v>2.6579520697167758</c:v>
                </c:pt>
                <c:pt idx="51">
                  <c:v>5.8411214953271139E-2</c:v>
                </c:pt>
                <c:pt idx="52">
                  <c:v>0.83628176262463805</c:v>
                </c:pt>
                <c:pt idx="53">
                  <c:v>10.377924415116976</c:v>
                </c:pt>
                <c:pt idx="54">
                  <c:v>10.347582900519377</c:v>
                </c:pt>
                <c:pt idx="55">
                  <c:v>3.8216560509554141</c:v>
                </c:pt>
                <c:pt idx="56">
                  <c:v>1.9650655021834063</c:v>
                </c:pt>
                <c:pt idx="57">
                  <c:v>6.0716454159077234E-2</c:v>
                </c:pt>
                <c:pt idx="58">
                  <c:v>16.006511123168746</c:v>
                </c:pt>
                <c:pt idx="59">
                  <c:v>25.220938137321532</c:v>
                </c:pt>
                <c:pt idx="60">
                  <c:v>30.830039525691699</c:v>
                </c:pt>
                <c:pt idx="61">
                  <c:v>23.003663003662989</c:v>
                </c:pt>
                <c:pt idx="62">
                  <c:v>14.662576687116562</c:v>
                </c:pt>
                <c:pt idx="63">
                  <c:v>23.765786452353591</c:v>
                </c:pt>
                <c:pt idx="64">
                  <c:v>25.878220140515204</c:v>
                </c:pt>
                <c:pt idx="65">
                  <c:v>29.621848739495821</c:v>
                </c:pt>
                <c:pt idx="66">
                  <c:v>16.359575656058102</c:v>
                </c:pt>
                <c:pt idx="67">
                  <c:v>2.1729289271163426</c:v>
                </c:pt>
                <c:pt idx="68">
                  <c:v>0.40485829959514208</c:v>
                </c:pt>
                <c:pt idx="69">
                  <c:v>4.9091801669121325E-2</c:v>
                </c:pt>
                <c:pt idx="70">
                  <c:v>4.5944678856071315</c:v>
                </c:pt>
                <c:pt idx="71">
                  <c:v>0.31746031746031778</c:v>
                </c:pt>
                <c:pt idx="72">
                  <c:v>28.283212790255018</c:v>
                </c:pt>
                <c:pt idx="73">
                  <c:v>9.0551181102362204</c:v>
                </c:pt>
                <c:pt idx="74">
                  <c:v>24.128180961357209</c:v>
                </c:pt>
                <c:pt idx="75">
                  <c:v>16.963385959019149</c:v>
                </c:pt>
                <c:pt idx="76">
                  <c:v>12.349287541103402</c:v>
                </c:pt>
                <c:pt idx="77">
                  <c:v>7.9386712095400398</c:v>
                </c:pt>
                <c:pt idx="78">
                  <c:v>15.295358649789028</c:v>
                </c:pt>
                <c:pt idx="79">
                  <c:v>1.626016260162602</c:v>
                </c:pt>
                <c:pt idx="80">
                  <c:v>8.9995814148179267</c:v>
                </c:pt>
                <c:pt idx="81">
                  <c:v>7.8358208955223914</c:v>
                </c:pt>
                <c:pt idx="82">
                  <c:v>20.304327151688085</c:v>
                </c:pt>
                <c:pt idx="83">
                  <c:v>0.50831792975970325</c:v>
                </c:pt>
                <c:pt idx="84">
                  <c:v>2.28494623655914</c:v>
                </c:pt>
                <c:pt idx="85">
                  <c:v>1.0060362173038218</c:v>
                </c:pt>
                <c:pt idx="86">
                  <c:v>3.75</c:v>
                </c:pt>
                <c:pt idx="87">
                  <c:v>3.8242473555736374</c:v>
                </c:pt>
                <c:pt idx="88">
                  <c:v>1.2330456226880395</c:v>
                </c:pt>
                <c:pt idx="89">
                  <c:v>0.99447513812154686</c:v>
                </c:pt>
                <c:pt idx="90">
                  <c:v>4.7619047619047619</c:v>
                </c:pt>
                <c:pt idx="91">
                  <c:v>9.1142490372272249</c:v>
                </c:pt>
                <c:pt idx="92">
                  <c:v>26.406926406926406</c:v>
                </c:pt>
                <c:pt idx="93">
                  <c:v>17.870722433460056</c:v>
                </c:pt>
                <c:pt idx="94">
                  <c:v>21.192361434559849</c:v>
                </c:pt>
                <c:pt idx="95">
                  <c:v>17.246376811594189</c:v>
                </c:pt>
                <c:pt idx="96">
                  <c:v>15.397536394176953</c:v>
                </c:pt>
                <c:pt idx="97">
                  <c:v>13.245614035087726</c:v>
                </c:pt>
                <c:pt idx="98">
                  <c:v>5.1929824561403439</c:v>
                </c:pt>
                <c:pt idx="99">
                  <c:v>9.3397745571658728</c:v>
                </c:pt>
                <c:pt idx="100">
                  <c:v>17.475728155339773</c:v>
                </c:pt>
                <c:pt idx="101">
                  <c:v>5.0980392156862742</c:v>
                </c:pt>
                <c:pt idx="102">
                  <c:v>28.999999999999989</c:v>
                </c:pt>
                <c:pt idx="103">
                  <c:v>15.319865319865331</c:v>
                </c:pt>
                <c:pt idx="104">
                  <c:v>8.4226646248085757</c:v>
                </c:pt>
                <c:pt idx="105">
                  <c:v>4.0716612377850163</c:v>
                </c:pt>
                <c:pt idx="106">
                  <c:v>9.131075110456532</c:v>
                </c:pt>
                <c:pt idx="107">
                  <c:v>11.349036402569606</c:v>
                </c:pt>
                <c:pt idx="108">
                  <c:v>25.6</c:v>
                </c:pt>
                <c:pt idx="109">
                  <c:v>7.7777777777777777</c:v>
                </c:pt>
                <c:pt idx="110">
                  <c:v>17.639429312581044</c:v>
                </c:pt>
                <c:pt idx="111">
                  <c:v>8.8000000000000025</c:v>
                </c:pt>
                <c:pt idx="112">
                  <c:v>17.81076066790353</c:v>
                </c:pt>
                <c:pt idx="113">
                  <c:v>10.052910052910052</c:v>
                </c:pt>
                <c:pt idx="114">
                  <c:v>22.055137844611529</c:v>
                </c:pt>
                <c:pt idx="115">
                  <c:v>11.444141689373295</c:v>
                </c:pt>
                <c:pt idx="116">
                  <c:v>11.111111111111095</c:v>
                </c:pt>
                <c:pt idx="117">
                  <c:v>7.8571428571428497</c:v>
                </c:pt>
                <c:pt idx="118">
                  <c:v>10</c:v>
                </c:pt>
                <c:pt idx="119">
                  <c:v>16.376306620209057</c:v>
                </c:pt>
                <c:pt idx="120">
                  <c:v>16.410256410256441</c:v>
                </c:pt>
                <c:pt idx="121">
                  <c:v>27.619047619047631</c:v>
                </c:pt>
                <c:pt idx="122">
                  <c:v>17.171717171717169</c:v>
                </c:pt>
                <c:pt idx="123">
                  <c:v>22.641509433962241</c:v>
                </c:pt>
                <c:pt idx="124">
                  <c:v>24</c:v>
                </c:pt>
                <c:pt idx="125">
                  <c:v>47.272727272727273</c:v>
                </c:pt>
                <c:pt idx="126">
                  <c:v>5.8823529411764675</c:v>
                </c:pt>
                <c:pt idx="127">
                  <c:v>17.567567567567547</c:v>
                </c:pt>
                <c:pt idx="128">
                  <c:v>15.753424657534259</c:v>
                </c:pt>
                <c:pt idx="129">
                  <c:v>19.409282700421908</c:v>
                </c:pt>
                <c:pt idx="130">
                  <c:v>16.714697406340058</c:v>
                </c:pt>
                <c:pt idx="131">
                  <c:v>13.249211356466866</c:v>
                </c:pt>
                <c:pt idx="132">
                  <c:v>12.356979405034325</c:v>
                </c:pt>
                <c:pt idx="133">
                  <c:v>22.777777777777779</c:v>
                </c:pt>
                <c:pt idx="134">
                  <c:v>11.385199240986731</c:v>
                </c:pt>
                <c:pt idx="135">
                  <c:v>20.274914089347078</c:v>
                </c:pt>
                <c:pt idx="136">
                  <c:v>5.4894784995425523</c:v>
                </c:pt>
                <c:pt idx="137">
                  <c:v>10.064102564102564</c:v>
                </c:pt>
                <c:pt idx="138">
                  <c:v>1.3096746937051098</c:v>
                </c:pt>
                <c:pt idx="139">
                  <c:v>11.465324384787472</c:v>
                </c:pt>
                <c:pt idx="140">
                  <c:v>18.545929473225904</c:v>
                </c:pt>
                <c:pt idx="141">
                  <c:v>19.372952737482471</c:v>
                </c:pt>
                <c:pt idx="142">
                  <c:v>21.514135122184975</c:v>
                </c:pt>
                <c:pt idx="143">
                  <c:v>10.501474926253687</c:v>
                </c:pt>
                <c:pt idx="144">
                  <c:v>20.106951871657778</c:v>
                </c:pt>
                <c:pt idx="145">
                  <c:v>18.908531898539554</c:v>
                </c:pt>
                <c:pt idx="146">
                  <c:v>30.75215098529004</c:v>
                </c:pt>
                <c:pt idx="147">
                  <c:v>13.721185510428102</c:v>
                </c:pt>
                <c:pt idx="148">
                  <c:v>14.863498483316482</c:v>
                </c:pt>
                <c:pt idx="149">
                  <c:v>23.696461824953445</c:v>
                </c:pt>
                <c:pt idx="150">
                  <c:v>20.558041589892078</c:v>
                </c:pt>
                <c:pt idx="151">
                  <c:v>28.113485630066325</c:v>
                </c:pt>
                <c:pt idx="152">
                  <c:v>24.881167021799705</c:v>
                </c:pt>
                <c:pt idx="153">
                  <c:v>6.5997490589711489</c:v>
                </c:pt>
                <c:pt idx="154">
                  <c:v>0.55975370836831795</c:v>
                </c:pt>
                <c:pt idx="155">
                  <c:v>4.9356635298636542</c:v>
                </c:pt>
                <c:pt idx="156">
                  <c:v>2.9568506102802079</c:v>
                </c:pt>
                <c:pt idx="157">
                  <c:v>4.5954602423060855</c:v>
                </c:pt>
                <c:pt idx="158">
                  <c:v>6.8520140105078751</c:v>
                </c:pt>
                <c:pt idx="159">
                  <c:v>3.8398571215954727</c:v>
                </c:pt>
                <c:pt idx="160">
                  <c:v>8.3289311498503142</c:v>
                </c:pt>
                <c:pt idx="161">
                  <c:v>4.9079754601226995</c:v>
                </c:pt>
                <c:pt idx="162">
                  <c:v>0.92001022233580365</c:v>
                </c:pt>
                <c:pt idx="163">
                  <c:v>1.4173894647768155</c:v>
                </c:pt>
                <c:pt idx="164">
                  <c:v>0.28490028490028535</c:v>
                </c:pt>
                <c:pt idx="165">
                  <c:v>3.2026504693539453</c:v>
                </c:pt>
                <c:pt idx="166">
                  <c:v>2.2682445759368841</c:v>
                </c:pt>
                <c:pt idx="167">
                  <c:v>1.1023622047244095</c:v>
                </c:pt>
                <c:pt idx="168">
                  <c:v>1.0932944606413995</c:v>
                </c:pt>
                <c:pt idx="169">
                  <c:v>4.5037166593790943</c:v>
                </c:pt>
                <c:pt idx="170">
                  <c:v>2.4774774774774802</c:v>
                </c:pt>
                <c:pt idx="171">
                  <c:v>3.8128249566724435</c:v>
                </c:pt>
                <c:pt idx="172">
                  <c:v>2.0425352705832807</c:v>
                </c:pt>
                <c:pt idx="173">
                  <c:v>0.95095095095095106</c:v>
                </c:pt>
                <c:pt idx="174">
                  <c:v>1.4218009478672973</c:v>
                </c:pt>
                <c:pt idx="175">
                  <c:v>0.62056737588652422</c:v>
                </c:pt>
                <c:pt idx="176">
                  <c:v>1.1140819964349375</c:v>
                </c:pt>
                <c:pt idx="177">
                  <c:v>1.7382413087934558</c:v>
                </c:pt>
                <c:pt idx="178">
                  <c:v>1.2620950778291951</c:v>
                </c:pt>
                <c:pt idx="179">
                  <c:v>4.149659863945578</c:v>
                </c:pt>
                <c:pt idx="180">
                  <c:v>2.0202020202020203</c:v>
                </c:pt>
                <c:pt idx="181">
                  <c:v>8.597285067873301</c:v>
                </c:pt>
                <c:pt idx="182">
                  <c:v>5.7211925866236903</c:v>
                </c:pt>
                <c:pt idx="183">
                  <c:v>0.63593004769475436</c:v>
                </c:pt>
                <c:pt idx="184">
                  <c:v>3.2462391132224862</c:v>
                </c:pt>
                <c:pt idx="185">
                  <c:v>5.6967572304995615</c:v>
                </c:pt>
                <c:pt idx="186">
                  <c:v>2.5936599423631126</c:v>
                </c:pt>
                <c:pt idx="187">
                  <c:v>1.3888888888888902</c:v>
                </c:pt>
                <c:pt idx="188">
                  <c:v>6.1328790459965905</c:v>
                </c:pt>
                <c:pt idx="189">
                  <c:v>3.4899328859060401</c:v>
                </c:pt>
                <c:pt idx="190">
                  <c:v>3.6818851251840927</c:v>
                </c:pt>
                <c:pt idx="191">
                  <c:v>3.7179487179487181</c:v>
                </c:pt>
                <c:pt idx="192">
                  <c:v>3.3333333333333335</c:v>
                </c:pt>
                <c:pt idx="193">
                  <c:v>5.4003724394785895</c:v>
                </c:pt>
                <c:pt idx="194">
                  <c:v>6.5527065527065451</c:v>
                </c:pt>
                <c:pt idx="195">
                  <c:v>7.951070336391437</c:v>
                </c:pt>
                <c:pt idx="196">
                  <c:v>1.5748031496063004</c:v>
                </c:pt>
                <c:pt idx="197">
                  <c:v>0.50505050505050508</c:v>
                </c:pt>
                <c:pt idx="198">
                  <c:v>55.500000000000007</c:v>
                </c:pt>
                <c:pt idx="199">
                  <c:v>8.536585365853659</c:v>
                </c:pt>
                <c:pt idx="200">
                  <c:v>15.611814345991549</c:v>
                </c:pt>
                <c:pt idx="201">
                  <c:v>6.666666666666667</c:v>
                </c:pt>
                <c:pt idx="202">
                  <c:v>10.273972602739718</c:v>
                </c:pt>
                <c:pt idx="203">
                  <c:v>13.103448275862076</c:v>
                </c:pt>
                <c:pt idx="204">
                  <c:v>5</c:v>
                </c:pt>
                <c:pt idx="205">
                  <c:v>10.236220472440943</c:v>
                </c:pt>
                <c:pt idx="206">
                  <c:v>13.0952380952381</c:v>
                </c:pt>
                <c:pt idx="207">
                  <c:v>15.483870967741936</c:v>
                </c:pt>
                <c:pt idx="208">
                  <c:v>4.6874999999999956</c:v>
                </c:pt>
                <c:pt idx="209">
                  <c:v>14.285714285714286</c:v>
                </c:pt>
                <c:pt idx="210">
                  <c:v>5.298013245033113</c:v>
                </c:pt>
                <c:pt idx="211">
                  <c:v>11.363636363636378</c:v>
                </c:pt>
                <c:pt idx="212">
                  <c:v>16.058394160583926</c:v>
                </c:pt>
                <c:pt idx="213">
                  <c:v>18.36734693877548</c:v>
                </c:pt>
              </c:numCache>
            </c:numRef>
          </c:val>
          <c:smooth val="1"/>
        </c:ser>
        <c:marker val="1"/>
        <c:axId val="112029696"/>
        <c:axId val="112031232"/>
      </c:lineChart>
      <c:lineChart>
        <c:grouping val="standard"/>
        <c:ser>
          <c:idx val="1"/>
          <c:order val="1"/>
          <c:tx>
            <c:strRef>
              <c:f>Sheet3!$O$3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Sheet3!$M$4:$M$217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Sheet3!$O$4:$O$217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84.7</c:v>
                </c:pt>
                <c:pt idx="10">
                  <c:v>81.2</c:v>
                </c:pt>
                <c:pt idx="11">
                  <c:v>88.9</c:v>
                </c:pt>
                <c:pt idx="12">
                  <c:v>77.8</c:v>
                </c:pt>
                <c:pt idx="13">
                  <c:v>99.8</c:v>
                </c:pt>
                <c:pt idx="14">
                  <c:v>99.2</c:v>
                </c:pt>
                <c:pt idx="15">
                  <c:v>87</c:v>
                </c:pt>
                <c:pt idx="16">
                  <c:v>93.3</c:v>
                </c:pt>
                <c:pt idx="17">
                  <c:v>91.3</c:v>
                </c:pt>
                <c:pt idx="18">
                  <c:v>83.5</c:v>
                </c:pt>
                <c:pt idx="19">
                  <c:v>94</c:v>
                </c:pt>
                <c:pt idx="20">
                  <c:v>92.5</c:v>
                </c:pt>
                <c:pt idx="21">
                  <c:v>91.2</c:v>
                </c:pt>
                <c:pt idx="22">
                  <c:v>98.2</c:v>
                </c:pt>
                <c:pt idx="23">
                  <c:v>115.3</c:v>
                </c:pt>
                <c:pt idx="24">
                  <c:v>112.5</c:v>
                </c:pt>
                <c:pt idx="25">
                  <c:v>117.2</c:v>
                </c:pt>
                <c:pt idx="26">
                  <c:v>107.9</c:v>
                </c:pt>
                <c:pt idx="27">
                  <c:v>105.8</c:v>
                </c:pt>
                <c:pt idx="28">
                  <c:v>96.2</c:v>
                </c:pt>
                <c:pt idx="29">
                  <c:v>100.4</c:v>
                </c:pt>
                <c:pt idx="30">
                  <c:v>86.6</c:v>
                </c:pt>
                <c:pt idx="31">
                  <c:v>91.8</c:v>
                </c:pt>
                <c:pt idx="32">
                  <c:v>71.7</c:v>
                </c:pt>
                <c:pt idx="33">
                  <c:v>74.7</c:v>
                </c:pt>
                <c:pt idx="34">
                  <c:v>76.8</c:v>
                </c:pt>
                <c:pt idx="35">
                  <c:v>94.1</c:v>
                </c:pt>
                <c:pt idx="36">
                  <c:v>96.1</c:v>
                </c:pt>
                <c:pt idx="37">
                  <c:v>87.3</c:v>
                </c:pt>
                <c:pt idx="38">
                  <c:v>95</c:v>
                </c:pt>
                <c:pt idx="39">
                  <c:v>81.5</c:v>
                </c:pt>
                <c:pt idx="40">
                  <c:v>80.900000000000006</c:v>
                </c:pt>
                <c:pt idx="41">
                  <c:v>86.8</c:v>
                </c:pt>
                <c:pt idx="42">
                  <c:v>102.5</c:v>
                </c:pt>
                <c:pt idx="43">
                  <c:v>86.8</c:v>
                </c:pt>
                <c:pt idx="44">
                  <c:v>91</c:v>
                </c:pt>
                <c:pt idx="45">
                  <c:v>92.8</c:v>
                </c:pt>
                <c:pt idx="46">
                  <c:v>85.8</c:v>
                </c:pt>
                <c:pt idx="47">
                  <c:v>81.3</c:v>
                </c:pt>
                <c:pt idx="48">
                  <c:v>83.2</c:v>
                </c:pt>
                <c:pt idx="49">
                  <c:v>94</c:v>
                </c:pt>
                <c:pt idx="50">
                  <c:v>116.8</c:v>
                </c:pt>
                <c:pt idx="51">
                  <c:v>123.1</c:v>
                </c:pt>
                <c:pt idx="52">
                  <c:v>109.1</c:v>
                </c:pt>
                <c:pt idx="53">
                  <c:v>112.5</c:v>
                </c:pt>
                <c:pt idx="54">
                  <c:v>115.7</c:v>
                </c:pt>
                <c:pt idx="55">
                  <c:v>125.3</c:v>
                </c:pt>
                <c:pt idx="56">
                  <c:v>130.30000000000001</c:v>
                </c:pt>
                <c:pt idx="57">
                  <c:v>128.6</c:v>
                </c:pt>
                <c:pt idx="58">
                  <c:v>115.3</c:v>
                </c:pt>
                <c:pt idx="59">
                  <c:v>110</c:v>
                </c:pt>
                <c:pt idx="60">
                  <c:v>104.4</c:v>
                </c:pt>
                <c:pt idx="61">
                  <c:v>99.8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104.8</c:v>
                </c:pt>
                <c:pt idx="67">
                  <c:v>120.7</c:v>
                </c:pt>
                <c:pt idx="68">
                  <c:v>135.69999999999999</c:v>
                </c:pt>
                <c:pt idx="69">
                  <c:v>138.6</c:v>
                </c:pt>
                <c:pt idx="70">
                  <c:v>123</c:v>
                </c:pt>
                <c:pt idx="71">
                  <c:v>113.7</c:v>
                </c:pt>
                <c:pt idx="72">
                  <c:v>95.7</c:v>
                </c:pt>
                <c:pt idx="73">
                  <c:v>98.6</c:v>
                </c:pt>
                <c:pt idx="74">
                  <c:v>94.8</c:v>
                </c:pt>
                <c:pt idx="75">
                  <c:v>88.8</c:v>
                </c:pt>
                <c:pt idx="76">
                  <c:v>94.4</c:v>
                </c:pt>
                <c:pt idx="77">
                  <c:v>85</c:v>
                </c:pt>
                <c:pt idx="78">
                  <c:v>96.5</c:v>
                </c:pt>
                <c:pt idx="79">
                  <c:v>104.7</c:v>
                </c:pt>
                <c:pt idx="80">
                  <c:v>100.2</c:v>
                </c:pt>
                <c:pt idx="81">
                  <c:v>97.1</c:v>
                </c:pt>
                <c:pt idx="82">
                  <c:v>88.5</c:v>
                </c:pt>
                <c:pt idx="83">
                  <c:v>107.8</c:v>
                </c:pt>
                <c:pt idx="84">
                  <c:v>109.2</c:v>
                </c:pt>
                <c:pt idx="85">
                  <c:v>96.8</c:v>
                </c:pt>
                <c:pt idx="86">
                  <c:v>85.2</c:v>
                </c:pt>
                <c:pt idx="87">
                  <c:v>95.5</c:v>
                </c:pt>
                <c:pt idx="88">
                  <c:v>92.3</c:v>
                </c:pt>
                <c:pt idx="89">
                  <c:v>85.5</c:v>
                </c:pt>
                <c:pt idx="90">
                  <c:v>84.2</c:v>
                </c:pt>
                <c:pt idx="91">
                  <c:v>77.400000000000006</c:v>
                </c:pt>
                <c:pt idx="92">
                  <c:v>52.8</c:v>
                </c:pt>
                <c:pt idx="93">
                  <c:v>63.4</c:v>
                </c:pt>
                <c:pt idx="94">
                  <c:v>51.6</c:v>
                </c:pt>
                <c:pt idx="95">
                  <c:v>55.1</c:v>
                </c:pt>
                <c:pt idx="96">
                  <c:v>63.4</c:v>
                </c:pt>
                <c:pt idx="97">
                  <c:v>68.8</c:v>
                </c:pt>
                <c:pt idx="98">
                  <c:v>75.5</c:v>
                </c:pt>
                <c:pt idx="99">
                  <c:v>75.5</c:v>
                </c:pt>
                <c:pt idx="100">
                  <c:v>77.2</c:v>
                </c:pt>
                <c:pt idx="101">
                  <c:v>78.8</c:v>
                </c:pt>
                <c:pt idx="102">
                  <c:v>53.9</c:v>
                </c:pt>
                <c:pt idx="103">
                  <c:v>64</c:v>
                </c:pt>
                <c:pt idx="104">
                  <c:v>69.7</c:v>
                </c:pt>
                <c:pt idx="105">
                  <c:v>62.5</c:v>
                </c:pt>
                <c:pt idx="106">
                  <c:v>59.7</c:v>
                </c:pt>
                <c:pt idx="107">
                  <c:v>62</c:v>
                </c:pt>
                <c:pt idx="108">
                  <c:v>52.7</c:v>
                </c:pt>
                <c:pt idx="109">
                  <c:v>56.4</c:v>
                </c:pt>
                <c:pt idx="110">
                  <c:v>56.8</c:v>
                </c:pt>
                <c:pt idx="111">
                  <c:v>55.1</c:v>
                </c:pt>
                <c:pt idx="112">
                  <c:v>51.5</c:v>
                </c:pt>
                <c:pt idx="113">
                  <c:v>42.8</c:v>
                </c:pt>
                <c:pt idx="114">
                  <c:v>50.2</c:v>
                </c:pt>
                <c:pt idx="115">
                  <c:v>51.1</c:v>
                </c:pt>
                <c:pt idx="116">
                  <c:v>45.8</c:v>
                </c:pt>
                <c:pt idx="117">
                  <c:v>57.2</c:v>
                </c:pt>
                <c:pt idx="118">
                  <c:v>64.5</c:v>
                </c:pt>
                <c:pt idx="119">
                  <c:v>62.7</c:v>
                </c:pt>
                <c:pt idx="120">
                  <c:v>56.4</c:v>
                </c:pt>
                <c:pt idx="121">
                  <c:v>51.5</c:v>
                </c:pt>
                <c:pt idx="122">
                  <c:v>54.9</c:v>
                </c:pt>
                <c:pt idx="123">
                  <c:v>49.3</c:v>
                </c:pt>
                <c:pt idx="124">
                  <c:v>42.5</c:v>
                </c:pt>
                <c:pt idx="125">
                  <c:v>42.6</c:v>
                </c:pt>
                <c:pt idx="126">
                  <c:v>54.4</c:v>
                </c:pt>
                <c:pt idx="127">
                  <c:v>44.6</c:v>
                </c:pt>
                <c:pt idx="128">
                  <c:v>45.9</c:v>
                </c:pt>
                <c:pt idx="129">
                  <c:v>38.6</c:v>
                </c:pt>
                <c:pt idx="130">
                  <c:v>40</c:v>
                </c:pt>
                <c:pt idx="131">
                  <c:v>40.9</c:v>
                </c:pt>
                <c:pt idx="132">
                  <c:v>38.200000000000003</c:v>
                </c:pt>
                <c:pt idx="133">
                  <c:v>44.5</c:v>
                </c:pt>
                <c:pt idx="134">
                  <c:v>44.2</c:v>
                </c:pt>
                <c:pt idx="135">
                  <c:v>38.700000000000003</c:v>
                </c:pt>
                <c:pt idx="136">
                  <c:v>32.4</c:v>
                </c:pt>
                <c:pt idx="137">
                  <c:v>31.1</c:v>
                </c:pt>
                <c:pt idx="138">
                  <c:v>24.8</c:v>
                </c:pt>
                <c:pt idx="139">
                  <c:v>33.700000000000003</c:v>
                </c:pt>
                <c:pt idx="140">
                  <c:v>45.8</c:v>
                </c:pt>
                <c:pt idx="141">
                  <c:v>53</c:v>
                </c:pt>
                <c:pt idx="142">
                  <c:v>42.8</c:v>
                </c:pt>
                <c:pt idx="143">
                  <c:v>45</c:v>
                </c:pt>
                <c:pt idx="144">
                  <c:v>45.5</c:v>
                </c:pt>
                <c:pt idx="145">
                  <c:v>40</c:v>
                </c:pt>
                <c:pt idx="146">
                  <c:v>39</c:v>
                </c:pt>
                <c:pt idx="147">
                  <c:v>41.8</c:v>
                </c:pt>
                <c:pt idx="148">
                  <c:v>42.7</c:v>
                </c:pt>
                <c:pt idx="149">
                  <c:v>42.1</c:v>
                </c:pt>
                <c:pt idx="150">
                  <c:v>43.2</c:v>
                </c:pt>
                <c:pt idx="151">
                  <c:v>44.3</c:v>
                </c:pt>
                <c:pt idx="152">
                  <c:v>41.9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12046848"/>
        <c:axId val="112032768"/>
      </c:lineChart>
      <c:catAx>
        <c:axId val="112029696"/>
        <c:scaling>
          <c:orientation val="minMax"/>
        </c:scaling>
        <c:axPos val="b"/>
        <c:majorTickMark val="none"/>
        <c:tickLblPos val="nextTo"/>
        <c:crossAx val="112031232"/>
        <c:crosses val="autoZero"/>
        <c:auto val="1"/>
        <c:lblAlgn val="ctr"/>
        <c:lblOffset val="100"/>
        <c:tickLblSkip val="35"/>
      </c:catAx>
      <c:valAx>
        <c:axId val="112031232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12029696"/>
        <c:crosses val="autoZero"/>
        <c:crossBetween val="between"/>
      </c:valAx>
      <c:valAx>
        <c:axId val="112032768"/>
        <c:scaling>
          <c:orientation val="minMax"/>
          <c:max val="350"/>
          <c:min val="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2046848"/>
        <c:crosses val="max"/>
        <c:crossBetween val="between"/>
        <c:majorUnit val="50"/>
      </c:valAx>
      <c:catAx>
        <c:axId val="112046848"/>
        <c:scaling>
          <c:orientation val="minMax"/>
        </c:scaling>
        <c:delete val="1"/>
        <c:axPos val="b"/>
        <c:tickLblPos val="none"/>
        <c:crossAx val="112032768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9409022245081191E-2"/>
          <c:y val="7.7900565456483731E-2"/>
          <c:w val="0.79978267714158779"/>
          <c:h val="3.3015023770053054E-2"/>
        </c:manualLayout>
      </c:layout>
    </c:legend>
    <c:plotVisOnly val="1"/>
  </c:chart>
  <c:externalData r:id="rId2"/>
  <c:userShapes r:id="rId3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 algn="r">
              <a:defRPr sz="1800" b="0"/>
            </a:pPr>
            <a:r>
              <a:rPr lang="en-US" sz="1800" b="0" dirty="0" smtClean="0"/>
              <a:t>2010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2298775153105879E-2"/>
          <c:y val="0.13402697579469236"/>
          <c:w val="0.91670592738407719"/>
          <c:h val="0.82223753280839895"/>
        </c:manualLayout>
      </c:layout>
      <c:lineChart>
        <c:grouping val="standard"/>
        <c:ser>
          <c:idx val="0"/>
          <c:order val="0"/>
          <c:tx>
            <c:strRef>
              <c:f>Sheet4!$J$3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Sheet4!$I$4:$I$217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Sheet4!$J$4:$J$217</c:f>
              <c:numCache>
                <c:formatCode>0.0</c:formatCode>
                <c:ptCount val="214"/>
                <c:pt idx="0">
                  <c:v>2.3809523809523809</c:v>
                </c:pt>
                <c:pt idx="1">
                  <c:v>0</c:v>
                </c:pt>
                <c:pt idx="2">
                  <c:v>6.666666666666667</c:v>
                </c:pt>
                <c:pt idx="3">
                  <c:v>3.0534351145038134</c:v>
                </c:pt>
                <c:pt idx="4">
                  <c:v>8.5714285714285712</c:v>
                </c:pt>
                <c:pt idx="5">
                  <c:v>1.4388489208633108</c:v>
                </c:pt>
                <c:pt idx="6">
                  <c:v>7.6388888888888875</c:v>
                </c:pt>
                <c:pt idx="7">
                  <c:v>3.4965034965034967</c:v>
                </c:pt>
                <c:pt idx="8">
                  <c:v>5.1282051282051277</c:v>
                </c:pt>
                <c:pt idx="9">
                  <c:v>26.447876447876471</c:v>
                </c:pt>
                <c:pt idx="10">
                  <c:v>51.45631067961159</c:v>
                </c:pt>
                <c:pt idx="11">
                  <c:v>51.858823529411744</c:v>
                </c:pt>
                <c:pt idx="12">
                  <c:v>45.152838427947557</c:v>
                </c:pt>
                <c:pt idx="13">
                  <c:v>33.629749393694425</c:v>
                </c:pt>
                <c:pt idx="14">
                  <c:v>39.058355437665782</c:v>
                </c:pt>
                <c:pt idx="15">
                  <c:v>43.166287015945294</c:v>
                </c:pt>
                <c:pt idx="16">
                  <c:v>47.054636056237698</c:v>
                </c:pt>
                <c:pt idx="17">
                  <c:v>25.815217391304326</c:v>
                </c:pt>
                <c:pt idx="18">
                  <c:v>33.536585365853654</c:v>
                </c:pt>
                <c:pt idx="19">
                  <c:v>49.31265421219598</c:v>
                </c:pt>
                <c:pt idx="20">
                  <c:v>53.034613560929358</c:v>
                </c:pt>
                <c:pt idx="21">
                  <c:v>44.500723589001446</c:v>
                </c:pt>
                <c:pt idx="22">
                  <c:v>30.223258913695435</c:v>
                </c:pt>
                <c:pt idx="23">
                  <c:v>46.178445794691399</c:v>
                </c:pt>
                <c:pt idx="24">
                  <c:v>40.028591851322354</c:v>
                </c:pt>
                <c:pt idx="25">
                  <c:v>51.760639446964845</c:v>
                </c:pt>
                <c:pt idx="26">
                  <c:v>48.682236983072634</c:v>
                </c:pt>
                <c:pt idx="27">
                  <c:v>45.387994143484569</c:v>
                </c:pt>
                <c:pt idx="28">
                  <c:v>45.058075827306595</c:v>
                </c:pt>
                <c:pt idx="29">
                  <c:v>46.065330363771395</c:v>
                </c:pt>
                <c:pt idx="30">
                  <c:v>46.765611873424866</c:v>
                </c:pt>
                <c:pt idx="31">
                  <c:v>46.056068257008477</c:v>
                </c:pt>
                <c:pt idx="32">
                  <c:v>42.916352675207193</c:v>
                </c:pt>
                <c:pt idx="33">
                  <c:v>44.423218221895667</c:v>
                </c:pt>
                <c:pt idx="34">
                  <c:v>28.659793814432987</c:v>
                </c:pt>
                <c:pt idx="35">
                  <c:v>47.905604719763971</c:v>
                </c:pt>
                <c:pt idx="36">
                  <c:v>42.690626517727054</c:v>
                </c:pt>
                <c:pt idx="37">
                  <c:v>47.154909352001425</c:v>
                </c:pt>
                <c:pt idx="38">
                  <c:v>43.347794649313009</c:v>
                </c:pt>
                <c:pt idx="39">
                  <c:v>54.741051028179818</c:v>
                </c:pt>
                <c:pt idx="40">
                  <c:v>38.869828456104941</c:v>
                </c:pt>
                <c:pt idx="41">
                  <c:v>39.749652294854016</c:v>
                </c:pt>
                <c:pt idx="42">
                  <c:v>37.244050913115665</c:v>
                </c:pt>
                <c:pt idx="43">
                  <c:v>47.495069033530577</c:v>
                </c:pt>
                <c:pt idx="44">
                  <c:v>40.797788309636644</c:v>
                </c:pt>
                <c:pt idx="45">
                  <c:v>39.994464433988327</c:v>
                </c:pt>
                <c:pt idx="46">
                  <c:v>48.538919058701879</c:v>
                </c:pt>
                <c:pt idx="47">
                  <c:v>30.073729142413637</c:v>
                </c:pt>
                <c:pt idx="48">
                  <c:v>32.225579053373615</c:v>
                </c:pt>
                <c:pt idx="49">
                  <c:v>31.874591770084908</c:v>
                </c:pt>
                <c:pt idx="50">
                  <c:v>17.238095238095227</c:v>
                </c:pt>
                <c:pt idx="51">
                  <c:v>25.988700564971694</c:v>
                </c:pt>
                <c:pt idx="52">
                  <c:v>28.070175438596511</c:v>
                </c:pt>
                <c:pt idx="53">
                  <c:v>17.417417417417443</c:v>
                </c:pt>
                <c:pt idx="54">
                  <c:v>16.722689075630203</c:v>
                </c:pt>
                <c:pt idx="55">
                  <c:v>36.090225563909769</c:v>
                </c:pt>
                <c:pt idx="56">
                  <c:v>39.70479704797048</c:v>
                </c:pt>
                <c:pt idx="57">
                  <c:v>39.407598197037991</c:v>
                </c:pt>
                <c:pt idx="58">
                  <c:v>33.831628638867024</c:v>
                </c:pt>
                <c:pt idx="59">
                  <c:v>41.6992733370599</c:v>
                </c:pt>
                <c:pt idx="60">
                  <c:v>42.827699917559769</c:v>
                </c:pt>
                <c:pt idx="61">
                  <c:v>39.652173913043477</c:v>
                </c:pt>
                <c:pt idx="62">
                  <c:v>37.184730743012949</c:v>
                </c:pt>
                <c:pt idx="63">
                  <c:v>28.284815106215607</c:v>
                </c:pt>
                <c:pt idx="64">
                  <c:v>35.500554118950916</c:v>
                </c:pt>
                <c:pt idx="65">
                  <c:v>21.48997134670487</c:v>
                </c:pt>
                <c:pt idx="66">
                  <c:v>37.657232704402496</c:v>
                </c:pt>
                <c:pt idx="67">
                  <c:v>30.120481927710845</c:v>
                </c:pt>
                <c:pt idx="68">
                  <c:v>21.822784810126564</c:v>
                </c:pt>
                <c:pt idx="69">
                  <c:v>29.534762153685314</c:v>
                </c:pt>
                <c:pt idx="70">
                  <c:v>24.179894179894216</c:v>
                </c:pt>
                <c:pt idx="71">
                  <c:v>12.71551724137932</c:v>
                </c:pt>
                <c:pt idx="72">
                  <c:v>23.268482490272337</c:v>
                </c:pt>
                <c:pt idx="73">
                  <c:v>11.71912832929781</c:v>
                </c:pt>
                <c:pt idx="74">
                  <c:v>13.650594865372573</c:v>
                </c:pt>
                <c:pt idx="75">
                  <c:v>9.8459845984598591</c:v>
                </c:pt>
                <c:pt idx="76">
                  <c:v>3.6307053941908687</c:v>
                </c:pt>
                <c:pt idx="77">
                  <c:v>4.2699724517906334</c:v>
                </c:pt>
                <c:pt idx="78">
                  <c:v>3.8819875776397512</c:v>
                </c:pt>
                <c:pt idx="79">
                  <c:v>6.6770996348461136</c:v>
                </c:pt>
                <c:pt idx="80">
                  <c:v>13.1687242798354</c:v>
                </c:pt>
                <c:pt idx="81">
                  <c:v>13.577106518283008</c:v>
                </c:pt>
                <c:pt idx="82">
                  <c:v>1.5718908922792401</c:v>
                </c:pt>
                <c:pt idx="83">
                  <c:v>8.9008766014834784</c:v>
                </c:pt>
                <c:pt idx="84">
                  <c:v>8.3953241232731131</c:v>
                </c:pt>
                <c:pt idx="85">
                  <c:v>6.6102157880360508</c:v>
                </c:pt>
                <c:pt idx="86">
                  <c:v>6.3446582071223885</c:v>
                </c:pt>
                <c:pt idx="87">
                  <c:v>5.7247706422018343</c:v>
                </c:pt>
                <c:pt idx="88">
                  <c:v>10.075329566855</c:v>
                </c:pt>
                <c:pt idx="89">
                  <c:v>6.5789473684210495</c:v>
                </c:pt>
                <c:pt idx="90">
                  <c:v>11.309062742060419</c:v>
                </c:pt>
                <c:pt idx="91">
                  <c:v>15.979672501411642</c:v>
                </c:pt>
                <c:pt idx="92">
                  <c:v>17.803030303030287</c:v>
                </c:pt>
                <c:pt idx="93">
                  <c:v>17.010816125860391</c:v>
                </c:pt>
                <c:pt idx="94">
                  <c:v>31.672203765227021</c:v>
                </c:pt>
                <c:pt idx="95">
                  <c:v>22.998137802607044</c:v>
                </c:pt>
                <c:pt idx="96">
                  <c:v>26.639676113360323</c:v>
                </c:pt>
                <c:pt idx="97">
                  <c:v>35.044422507403745</c:v>
                </c:pt>
                <c:pt idx="98">
                  <c:v>24.762908324552161</c:v>
                </c:pt>
                <c:pt idx="99">
                  <c:v>29.132420091324189</c:v>
                </c:pt>
                <c:pt idx="100">
                  <c:v>31.769230769230774</c:v>
                </c:pt>
                <c:pt idx="101">
                  <c:v>34.657650042265395</c:v>
                </c:pt>
                <c:pt idx="102">
                  <c:v>38.669438669438655</c:v>
                </c:pt>
                <c:pt idx="103">
                  <c:v>27.11864406779663</c:v>
                </c:pt>
                <c:pt idx="104">
                  <c:v>26.47058823529412</c:v>
                </c:pt>
                <c:pt idx="105">
                  <c:v>37.037037037037024</c:v>
                </c:pt>
                <c:pt idx="106">
                  <c:v>24.7041420118343</c:v>
                </c:pt>
                <c:pt idx="107">
                  <c:v>31.958762886597889</c:v>
                </c:pt>
                <c:pt idx="108">
                  <c:v>22.278056951423782</c:v>
                </c:pt>
                <c:pt idx="109">
                  <c:v>40.390879478827344</c:v>
                </c:pt>
                <c:pt idx="110">
                  <c:v>29.484902309058615</c:v>
                </c:pt>
                <c:pt idx="111">
                  <c:v>45.90163934426225</c:v>
                </c:pt>
                <c:pt idx="112">
                  <c:v>33.618233618233596</c:v>
                </c:pt>
                <c:pt idx="113">
                  <c:v>26.265822784810126</c:v>
                </c:pt>
                <c:pt idx="114">
                  <c:v>39.237057220708451</c:v>
                </c:pt>
                <c:pt idx="115">
                  <c:v>25.862068965517242</c:v>
                </c:pt>
                <c:pt idx="116">
                  <c:v>25.505050505050505</c:v>
                </c:pt>
                <c:pt idx="117">
                  <c:v>23.055555555555557</c:v>
                </c:pt>
                <c:pt idx="118">
                  <c:v>38.187702265372145</c:v>
                </c:pt>
                <c:pt idx="119">
                  <c:v>32.317073170731653</c:v>
                </c:pt>
                <c:pt idx="120">
                  <c:v>32.214765100671137</c:v>
                </c:pt>
                <c:pt idx="121">
                  <c:v>33.589743589743492</c:v>
                </c:pt>
                <c:pt idx="122">
                  <c:v>35.294117647058904</c:v>
                </c:pt>
                <c:pt idx="123">
                  <c:v>23.076923076923055</c:v>
                </c:pt>
                <c:pt idx="124">
                  <c:v>27.777777777777779</c:v>
                </c:pt>
                <c:pt idx="125">
                  <c:v>52.531645569620174</c:v>
                </c:pt>
                <c:pt idx="126">
                  <c:v>46.320346320346324</c:v>
                </c:pt>
                <c:pt idx="127">
                  <c:v>30.853994490358151</c:v>
                </c:pt>
                <c:pt idx="128">
                  <c:v>38.652482269503544</c:v>
                </c:pt>
                <c:pt idx="129">
                  <c:v>36.085626911314975</c:v>
                </c:pt>
                <c:pt idx="130">
                  <c:v>28.443113772455089</c:v>
                </c:pt>
                <c:pt idx="131">
                  <c:v>31.944444444444443</c:v>
                </c:pt>
                <c:pt idx="132">
                  <c:v>36.363636363636289</c:v>
                </c:pt>
                <c:pt idx="133">
                  <c:v>39.416058394160586</c:v>
                </c:pt>
                <c:pt idx="134">
                  <c:v>22.264150943396228</c:v>
                </c:pt>
                <c:pt idx="135">
                  <c:v>25</c:v>
                </c:pt>
                <c:pt idx="136">
                  <c:v>16.36904761904762</c:v>
                </c:pt>
                <c:pt idx="137">
                  <c:v>24.242424242424196</c:v>
                </c:pt>
                <c:pt idx="138">
                  <c:v>33.333333333333329</c:v>
                </c:pt>
                <c:pt idx="139">
                  <c:v>33.707865168539328</c:v>
                </c:pt>
                <c:pt idx="140">
                  <c:v>25.265957446808535</c:v>
                </c:pt>
                <c:pt idx="141">
                  <c:v>24.137931034482794</c:v>
                </c:pt>
                <c:pt idx="142">
                  <c:v>5.0236966824644584</c:v>
                </c:pt>
                <c:pt idx="143">
                  <c:v>8.6319218241042339</c:v>
                </c:pt>
                <c:pt idx="144">
                  <c:v>14.038727524204701</c:v>
                </c:pt>
                <c:pt idx="145">
                  <c:v>37.1059013742926</c:v>
                </c:pt>
                <c:pt idx="146">
                  <c:v>46.241050119331753</c:v>
                </c:pt>
                <c:pt idx="147">
                  <c:v>46.069651741293484</c:v>
                </c:pt>
                <c:pt idx="148">
                  <c:v>40.859748154580984</c:v>
                </c:pt>
                <c:pt idx="149">
                  <c:v>37.288860380585909</c:v>
                </c:pt>
                <c:pt idx="150">
                  <c:v>44.474786091388999</c:v>
                </c:pt>
                <c:pt idx="151">
                  <c:v>26.859109156948957</c:v>
                </c:pt>
                <c:pt idx="152">
                  <c:v>3.6592803415328348</c:v>
                </c:pt>
                <c:pt idx="153">
                  <c:v>3.1127129750982934</c:v>
                </c:pt>
                <c:pt idx="154">
                  <c:v>3.4662740899357587</c:v>
                </c:pt>
                <c:pt idx="155">
                  <c:v>2.5269482240678567</c:v>
                </c:pt>
                <c:pt idx="156">
                  <c:v>1.8123962368566684</c:v>
                </c:pt>
                <c:pt idx="157">
                  <c:v>9.4285714285714093</c:v>
                </c:pt>
                <c:pt idx="158">
                  <c:v>10.340966921119593</c:v>
                </c:pt>
                <c:pt idx="159">
                  <c:v>6.9988431664187738</c:v>
                </c:pt>
                <c:pt idx="160">
                  <c:v>6.3784549964564059</c:v>
                </c:pt>
                <c:pt idx="161">
                  <c:v>3.3400712291847143</c:v>
                </c:pt>
                <c:pt idx="162">
                  <c:v>2.8100183262064737</c:v>
                </c:pt>
                <c:pt idx="163">
                  <c:v>2.2359180163394008</c:v>
                </c:pt>
                <c:pt idx="164">
                  <c:v>5.0047513462147606</c:v>
                </c:pt>
                <c:pt idx="165">
                  <c:v>9.154802667147246</c:v>
                </c:pt>
                <c:pt idx="166">
                  <c:v>6.2184873949579815</c:v>
                </c:pt>
                <c:pt idx="167">
                  <c:v>2.3752451514491146</c:v>
                </c:pt>
                <c:pt idx="168">
                  <c:v>5.503827850196565</c:v>
                </c:pt>
                <c:pt idx="169">
                  <c:v>1.2996941896024448</c:v>
                </c:pt>
                <c:pt idx="170">
                  <c:v>3.8361774744027279</c:v>
                </c:pt>
                <c:pt idx="171">
                  <c:v>10.884022708840227</c:v>
                </c:pt>
                <c:pt idx="172">
                  <c:v>12.082216264521906</c:v>
                </c:pt>
                <c:pt idx="173">
                  <c:v>7.7499574178163861</c:v>
                </c:pt>
                <c:pt idx="174">
                  <c:v>6.0058881256133514</c:v>
                </c:pt>
                <c:pt idx="175">
                  <c:v>3.7869664124180384</c:v>
                </c:pt>
                <c:pt idx="176">
                  <c:v>5.5384615384615383</c:v>
                </c:pt>
                <c:pt idx="177">
                  <c:v>2.8272443546906554</c:v>
                </c:pt>
                <c:pt idx="178">
                  <c:v>5.0172658947796114</c:v>
                </c:pt>
                <c:pt idx="179">
                  <c:v>2.9136104319478378</c:v>
                </c:pt>
                <c:pt idx="180">
                  <c:v>2.5154457193292101</c:v>
                </c:pt>
                <c:pt idx="181">
                  <c:v>2.8577908822862352</c:v>
                </c:pt>
                <c:pt idx="182">
                  <c:v>2.6315789473684208</c:v>
                </c:pt>
                <c:pt idx="183">
                  <c:v>2.6817219477770009</c:v>
                </c:pt>
                <c:pt idx="184">
                  <c:v>4.1844983357108889</c:v>
                </c:pt>
                <c:pt idx="185">
                  <c:v>4.1275797373358278</c:v>
                </c:pt>
                <c:pt idx="186">
                  <c:v>0.99354197714853465</c:v>
                </c:pt>
                <c:pt idx="187">
                  <c:v>0.48828125</c:v>
                </c:pt>
                <c:pt idx="188">
                  <c:v>0.74334898278560269</c:v>
                </c:pt>
                <c:pt idx="189">
                  <c:v>0.35816618911174825</c:v>
                </c:pt>
                <c:pt idx="190">
                  <c:v>2.5234318673395855</c:v>
                </c:pt>
                <c:pt idx="191">
                  <c:v>2.0871143375680608</c:v>
                </c:pt>
                <c:pt idx="192">
                  <c:v>0.88211708099438657</c:v>
                </c:pt>
                <c:pt idx="193">
                  <c:v>8.1280788177339787</c:v>
                </c:pt>
                <c:pt idx="194">
                  <c:v>2.4229074889867843</c:v>
                </c:pt>
                <c:pt idx="195">
                  <c:v>7.3669849931787104</c:v>
                </c:pt>
                <c:pt idx="196">
                  <c:v>2.2448979591836742</c:v>
                </c:pt>
                <c:pt idx="197">
                  <c:v>5.9790732436472407</c:v>
                </c:pt>
                <c:pt idx="198">
                  <c:v>6.3973063973063917</c:v>
                </c:pt>
                <c:pt idx="199">
                  <c:v>5.3672316384180734</c:v>
                </c:pt>
                <c:pt idx="200">
                  <c:v>4.1474654377880134</c:v>
                </c:pt>
                <c:pt idx="201">
                  <c:v>1.0443864229765034</c:v>
                </c:pt>
                <c:pt idx="202">
                  <c:v>6.091370558375635</c:v>
                </c:pt>
                <c:pt idx="203">
                  <c:v>4.9645390070921955</c:v>
                </c:pt>
                <c:pt idx="204">
                  <c:v>8.3333333333333321</c:v>
                </c:pt>
                <c:pt idx="205">
                  <c:v>8.2125603864734309</c:v>
                </c:pt>
                <c:pt idx="206">
                  <c:v>14.583333333333334</c:v>
                </c:pt>
                <c:pt idx="207">
                  <c:v>20.481927710843372</c:v>
                </c:pt>
                <c:pt idx="208">
                  <c:v>7.7777777777777777</c:v>
                </c:pt>
                <c:pt idx="209">
                  <c:v>8.1632653061224492</c:v>
                </c:pt>
                <c:pt idx="210">
                  <c:v>12.903225806451612</c:v>
                </c:pt>
                <c:pt idx="211">
                  <c:v>13.407821229050278</c:v>
                </c:pt>
                <c:pt idx="212">
                  <c:v>4.0322580645161334</c:v>
                </c:pt>
                <c:pt idx="213">
                  <c:v>17.5</c:v>
                </c:pt>
              </c:numCache>
            </c:numRef>
          </c:val>
          <c:smooth val="1"/>
        </c:ser>
        <c:marker val="1"/>
        <c:axId val="112795008"/>
        <c:axId val="112800896"/>
      </c:lineChart>
      <c:lineChart>
        <c:grouping val="standard"/>
        <c:ser>
          <c:idx val="1"/>
          <c:order val="1"/>
          <c:tx>
            <c:strRef>
              <c:f>Sheet4!$K$3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Sheet4!$I$4:$I$217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Sheet4!$K$4:$K$217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40.9</c:v>
                </c:pt>
                <c:pt idx="10">
                  <c:v>39.200000000000003</c:v>
                </c:pt>
                <c:pt idx="11">
                  <c:v>39.6</c:v>
                </c:pt>
                <c:pt idx="12">
                  <c:v>37.6</c:v>
                </c:pt>
                <c:pt idx="13">
                  <c:v>39.300000000000004</c:v>
                </c:pt>
                <c:pt idx="14">
                  <c:v>38.5</c:v>
                </c:pt>
                <c:pt idx="15">
                  <c:v>39.4</c:v>
                </c:pt>
                <c:pt idx="16">
                  <c:v>38.800000000000004</c:v>
                </c:pt>
                <c:pt idx="17">
                  <c:v>37.4</c:v>
                </c:pt>
                <c:pt idx="18">
                  <c:v>42.4</c:v>
                </c:pt>
                <c:pt idx="19">
                  <c:v>51.6</c:v>
                </c:pt>
                <c:pt idx="20">
                  <c:v>56.3</c:v>
                </c:pt>
                <c:pt idx="21">
                  <c:v>64.900000000000006</c:v>
                </c:pt>
                <c:pt idx="22">
                  <c:v>77.599999999999994</c:v>
                </c:pt>
                <c:pt idx="23">
                  <c:v>65.599999999999994</c:v>
                </c:pt>
                <c:pt idx="24">
                  <c:v>72.400000000000006</c:v>
                </c:pt>
                <c:pt idx="25">
                  <c:v>67.2</c:v>
                </c:pt>
                <c:pt idx="26">
                  <c:v>67.400000000000006</c:v>
                </c:pt>
                <c:pt idx="27">
                  <c:v>60.8</c:v>
                </c:pt>
                <c:pt idx="28">
                  <c:v>62.2</c:v>
                </c:pt>
                <c:pt idx="29">
                  <c:v>61.1</c:v>
                </c:pt>
                <c:pt idx="30">
                  <c:v>67.5</c:v>
                </c:pt>
                <c:pt idx="31">
                  <c:v>65.7</c:v>
                </c:pt>
                <c:pt idx="32">
                  <c:v>67.3</c:v>
                </c:pt>
                <c:pt idx="33">
                  <c:v>70.5</c:v>
                </c:pt>
                <c:pt idx="34">
                  <c:v>70.900000000000006</c:v>
                </c:pt>
                <c:pt idx="35">
                  <c:v>60.1</c:v>
                </c:pt>
                <c:pt idx="36">
                  <c:v>73</c:v>
                </c:pt>
                <c:pt idx="37">
                  <c:v>62</c:v>
                </c:pt>
                <c:pt idx="38">
                  <c:v>65.400000000000006</c:v>
                </c:pt>
                <c:pt idx="39">
                  <c:v>67.7</c:v>
                </c:pt>
                <c:pt idx="40">
                  <c:v>57.3</c:v>
                </c:pt>
                <c:pt idx="41">
                  <c:v>74.5</c:v>
                </c:pt>
                <c:pt idx="42">
                  <c:v>78.599999999999994</c:v>
                </c:pt>
                <c:pt idx="43">
                  <c:v>71.099999999999994</c:v>
                </c:pt>
                <c:pt idx="44">
                  <c:v>64.5</c:v>
                </c:pt>
                <c:pt idx="45">
                  <c:v>68</c:v>
                </c:pt>
                <c:pt idx="46">
                  <c:v>77.2</c:v>
                </c:pt>
                <c:pt idx="47">
                  <c:v>73.3</c:v>
                </c:pt>
                <c:pt idx="48">
                  <c:v>89.6</c:v>
                </c:pt>
                <c:pt idx="49">
                  <c:v>83.4</c:v>
                </c:pt>
                <c:pt idx="50">
                  <c:v>102.3</c:v>
                </c:pt>
                <c:pt idx="51">
                  <c:v>91.3</c:v>
                </c:pt>
                <c:pt idx="52">
                  <c:v>83.1</c:v>
                </c:pt>
                <c:pt idx="53">
                  <c:v>92.9</c:v>
                </c:pt>
                <c:pt idx="54">
                  <c:v>85.4</c:v>
                </c:pt>
                <c:pt idx="55">
                  <c:v>78.2</c:v>
                </c:pt>
                <c:pt idx="56">
                  <c:v>81.7</c:v>
                </c:pt>
                <c:pt idx="57">
                  <c:v>67.099999999999994</c:v>
                </c:pt>
                <c:pt idx="58">
                  <c:v>61.1</c:v>
                </c:pt>
                <c:pt idx="59">
                  <c:v>85.6</c:v>
                </c:pt>
                <c:pt idx="60">
                  <c:v>74.7</c:v>
                </c:pt>
                <c:pt idx="61">
                  <c:v>79.599999999999994</c:v>
                </c:pt>
                <c:pt idx="62">
                  <c:v>85.4</c:v>
                </c:pt>
                <c:pt idx="63">
                  <c:v>104.5</c:v>
                </c:pt>
                <c:pt idx="64">
                  <c:v>114.8</c:v>
                </c:pt>
                <c:pt idx="65">
                  <c:v>117.5</c:v>
                </c:pt>
                <c:pt idx="66">
                  <c:v>110.9</c:v>
                </c:pt>
                <c:pt idx="67">
                  <c:v>107.1</c:v>
                </c:pt>
                <c:pt idx="68">
                  <c:v>112</c:v>
                </c:pt>
                <c:pt idx="69">
                  <c:v>112.8</c:v>
                </c:pt>
                <c:pt idx="70">
                  <c:v>117.7</c:v>
                </c:pt>
                <c:pt idx="71">
                  <c:v>133.5</c:v>
                </c:pt>
                <c:pt idx="72">
                  <c:v>134</c:v>
                </c:pt>
                <c:pt idx="73">
                  <c:v>123.5</c:v>
                </c:pt>
                <c:pt idx="74">
                  <c:v>118</c:v>
                </c:pt>
                <c:pt idx="75">
                  <c:v>120.2</c:v>
                </c:pt>
                <c:pt idx="76">
                  <c:v>134.19999999999999</c:v>
                </c:pt>
                <c:pt idx="77">
                  <c:v>135.69999999999999</c:v>
                </c:pt>
                <c:pt idx="78">
                  <c:v>135.69999999999999</c:v>
                </c:pt>
                <c:pt idx="79">
                  <c:v>122</c:v>
                </c:pt>
                <c:pt idx="80">
                  <c:v>109.4</c:v>
                </c:pt>
                <c:pt idx="81">
                  <c:v>115.6</c:v>
                </c:pt>
                <c:pt idx="82">
                  <c:v>137.69999999999999</c:v>
                </c:pt>
                <c:pt idx="83">
                  <c:v>131</c:v>
                </c:pt>
                <c:pt idx="84">
                  <c:v>125.9</c:v>
                </c:pt>
                <c:pt idx="85">
                  <c:v>124</c:v>
                </c:pt>
                <c:pt idx="86">
                  <c:v>125.3</c:v>
                </c:pt>
                <c:pt idx="87">
                  <c:v>121.2</c:v>
                </c:pt>
                <c:pt idx="88">
                  <c:v>115.1</c:v>
                </c:pt>
                <c:pt idx="89">
                  <c:v>116.9</c:v>
                </c:pt>
                <c:pt idx="90">
                  <c:v>125.3</c:v>
                </c:pt>
                <c:pt idx="91">
                  <c:v>101.3</c:v>
                </c:pt>
                <c:pt idx="92">
                  <c:v>97.3</c:v>
                </c:pt>
                <c:pt idx="93">
                  <c:v>93.7</c:v>
                </c:pt>
                <c:pt idx="94">
                  <c:v>77</c:v>
                </c:pt>
                <c:pt idx="95">
                  <c:v>83.4</c:v>
                </c:pt>
                <c:pt idx="96">
                  <c:v>75</c:v>
                </c:pt>
                <c:pt idx="97">
                  <c:v>77.5</c:v>
                </c:pt>
                <c:pt idx="98">
                  <c:v>76.8</c:v>
                </c:pt>
                <c:pt idx="99">
                  <c:v>78.900000000000006</c:v>
                </c:pt>
                <c:pt idx="100">
                  <c:v>72</c:v>
                </c:pt>
                <c:pt idx="101">
                  <c:v>82.1</c:v>
                </c:pt>
                <c:pt idx="102">
                  <c:v>65.400000000000006</c:v>
                </c:pt>
                <c:pt idx="103">
                  <c:v>78.5</c:v>
                </c:pt>
                <c:pt idx="104">
                  <c:v>65</c:v>
                </c:pt>
                <c:pt idx="105">
                  <c:v>65</c:v>
                </c:pt>
                <c:pt idx="106">
                  <c:v>68.5</c:v>
                </c:pt>
                <c:pt idx="107">
                  <c:v>64.8</c:v>
                </c:pt>
                <c:pt idx="108">
                  <c:v>58</c:v>
                </c:pt>
                <c:pt idx="109">
                  <c:v>70.7</c:v>
                </c:pt>
                <c:pt idx="110">
                  <c:v>55.5</c:v>
                </c:pt>
                <c:pt idx="111">
                  <c:v>54</c:v>
                </c:pt>
                <c:pt idx="112">
                  <c:v>54</c:v>
                </c:pt>
                <c:pt idx="113">
                  <c:v>65.599999999999994</c:v>
                </c:pt>
                <c:pt idx="114">
                  <c:v>62.9</c:v>
                </c:pt>
                <c:pt idx="115">
                  <c:v>51.8</c:v>
                </c:pt>
                <c:pt idx="116">
                  <c:v>51.1</c:v>
                </c:pt>
                <c:pt idx="117">
                  <c:v>47.3</c:v>
                </c:pt>
                <c:pt idx="118">
                  <c:v>62.1</c:v>
                </c:pt>
                <c:pt idx="119">
                  <c:v>58.1</c:v>
                </c:pt>
                <c:pt idx="120">
                  <c:v>52.9</c:v>
                </c:pt>
                <c:pt idx="121">
                  <c:v>47.1</c:v>
                </c:pt>
                <c:pt idx="122">
                  <c:v>44.3</c:v>
                </c:pt>
                <c:pt idx="123">
                  <c:v>42.3</c:v>
                </c:pt>
                <c:pt idx="124">
                  <c:v>46.2</c:v>
                </c:pt>
                <c:pt idx="125">
                  <c:v>58.9</c:v>
                </c:pt>
                <c:pt idx="126">
                  <c:v>55.4</c:v>
                </c:pt>
                <c:pt idx="127">
                  <c:v>46.5</c:v>
                </c:pt>
                <c:pt idx="128">
                  <c:v>46.7</c:v>
                </c:pt>
                <c:pt idx="129">
                  <c:v>45.4</c:v>
                </c:pt>
                <c:pt idx="130">
                  <c:v>44.3</c:v>
                </c:pt>
                <c:pt idx="131">
                  <c:v>44.3</c:v>
                </c:pt>
                <c:pt idx="132">
                  <c:v>51.3</c:v>
                </c:pt>
                <c:pt idx="133">
                  <c:v>45.8</c:v>
                </c:pt>
                <c:pt idx="134">
                  <c:v>46.7</c:v>
                </c:pt>
                <c:pt idx="135">
                  <c:v>46.6</c:v>
                </c:pt>
                <c:pt idx="136">
                  <c:v>39.4</c:v>
                </c:pt>
                <c:pt idx="137">
                  <c:v>47.7</c:v>
                </c:pt>
                <c:pt idx="138">
                  <c:v>47.8</c:v>
                </c:pt>
                <c:pt idx="139">
                  <c:v>47.9</c:v>
                </c:pt>
                <c:pt idx="140">
                  <c:v>48.1</c:v>
                </c:pt>
                <c:pt idx="141">
                  <c:v>43.5</c:v>
                </c:pt>
                <c:pt idx="142">
                  <c:v>40.300000000000004</c:v>
                </c:pt>
                <c:pt idx="143">
                  <c:v>39.700000000000003</c:v>
                </c:pt>
                <c:pt idx="144">
                  <c:v>42.4</c:v>
                </c:pt>
                <c:pt idx="145">
                  <c:v>41.6</c:v>
                </c:pt>
                <c:pt idx="146">
                  <c:v>44.2</c:v>
                </c:pt>
                <c:pt idx="147">
                  <c:v>39</c:v>
                </c:pt>
                <c:pt idx="148">
                  <c:v>41.4</c:v>
                </c:pt>
                <c:pt idx="149">
                  <c:v>37.700000000000003</c:v>
                </c:pt>
                <c:pt idx="150">
                  <c:v>37.300000000000004</c:v>
                </c:pt>
                <c:pt idx="151">
                  <c:v>34.200000000000003</c:v>
                </c:pt>
                <c:pt idx="152">
                  <c:v>34.200000000000003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12812416"/>
        <c:axId val="112802432"/>
      </c:lineChart>
      <c:catAx>
        <c:axId val="112795008"/>
        <c:scaling>
          <c:orientation val="minMax"/>
        </c:scaling>
        <c:axPos val="b"/>
        <c:majorTickMark val="none"/>
        <c:tickLblPos val="nextTo"/>
        <c:crossAx val="112800896"/>
        <c:crosses val="autoZero"/>
        <c:auto val="1"/>
        <c:lblAlgn val="ctr"/>
        <c:lblOffset val="100"/>
        <c:tickLblSkip val="35"/>
      </c:catAx>
      <c:valAx>
        <c:axId val="112800896"/>
        <c:scaling>
          <c:orientation val="minMax"/>
          <c:max val="10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12795008"/>
        <c:crosses val="autoZero"/>
        <c:crossBetween val="between"/>
      </c:valAx>
      <c:valAx>
        <c:axId val="112802432"/>
        <c:scaling>
          <c:orientation val="minMax"/>
          <c:max val="350"/>
          <c:min val="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2812416"/>
        <c:crosses val="max"/>
        <c:crossBetween val="between"/>
        <c:majorUnit val="50"/>
      </c:valAx>
      <c:catAx>
        <c:axId val="112812416"/>
        <c:scaling>
          <c:orientation val="minMax"/>
        </c:scaling>
        <c:delete val="1"/>
        <c:axPos val="b"/>
        <c:tickLblPos val="none"/>
        <c:crossAx val="112802432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8693897637795264E-2"/>
          <c:y val="7.7814231554389074E-2"/>
          <c:w val="0.79984142607174114"/>
          <c:h val="3.3275007290755339E-2"/>
        </c:manualLayout>
      </c:layout>
    </c:legend>
    <c:plotVisOnly val="1"/>
  </c:chart>
  <c:externalData r:id="rId2"/>
  <c:userShapes r:id="rId3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1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2011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1221237970253718E-2"/>
          <c:y val="0.13264741907261593"/>
          <c:w val="0.91742508748906382"/>
          <c:h val="0.8226859142607178"/>
        </c:manualLayout>
      </c:layout>
      <c:lineChart>
        <c:grouping val="standard"/>
        <c:ser>
          <c:idx val="0"/>
          <c:order val="0"/>
          <c:tx>
            <c:strRef>
              <c:f>Sheet4!$M$3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Sheet4!$L$4:$L$217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Sheet4!$M$4:$M$217</c:f>
              <c:numCache>
                <c:formatCode>0.0</c:formatCode>
                <c:ptCount val="214"/>
                <c:pt idx="0">
                  <c:v>20</c:v>
                </c:pt>
                <c:pt idx="1">
                  <c:v>22.222222222222182</c:v>
                </c:pt>
                <c:pt idx="2">
                  <c:v>37.5</c:v>
                </c:pt>
                <c:pt idx="3">
                  <c:v>9.0909090909091006</c:v>
                </c:pt>
                <c:pt idx="4">
                  <c:v>0</c:v>
                </c:pt>
                <c:pt idx="5">
                  <c:v>0</c:v>
                </c:pt>
                <c:pt idx="6">
                  <c:v>38.461538461538446</c:v>
                </c:pt>
                <c:pt idx="7">
                  <c:v>14.285714285714286</c:v>
                </c:pt>
                <c:pt idx="8">
                  <c:v>0</c:v>
                </c:pt>
                <c:pt idx="9">
                  <c:v>0</c:v>
                </c:pt>
                <c:pt idx="10">
                  <c:v>28.571428571428569</c:v>
                </c:pt>
                <c:pt idx="11">
                  <c:v>0</c:v>
                </c:pt>
                <c:pt idx="12">
                  <c:v>3.4482758620689653</c:v>
                </c:pt>
                <c:pt idx="13">
                  <c:v>2.7027027027027053</c:v>
                </c:pt>
                <c:pt idx="14">
                  <c:v>0</c:v>
                </c:pt>
                <c:pt idx="15">
                  <c:v>30.555555555555557</c:v>
                </c:pt>
                <c:pt idx="16">
                  <c:v>16.666666666666664</c:v>
                </c:pt>
                <c:pt idx="17">
                  <c:v>10.909090909090919</c:v>
                </c:pt>
                <c:pt idx="18">
                  <c:v>1.9607843137254899</c:v>
                </c:pt>
                <c:pt idx="19">
                  <c:v>3.2786885245901627</c:v>
                </c:pt>
                <c:pt idx="20">
                  <c:v>1.3888888888888902</c:v>
                </c:pt>
                <c:pt idx="21">
                  <c:v>2.4691358024691383</c:v>
                </c:pt>
                <c:pt idx="22">
                  <c:v>0</c:v>
                </c:pt>
                <c:pt idx="23">
                  <c:v>7.8703703703703702</c:v>
                </c:pt>
                <c:pt idx="24">
                  <c:v>11.111111111111095</c:v>
                </c:pt>
                <c:pt idx="25">
                  <c:v>10.98039215686275</c:v>
                </c:pt>
                <c:pt idx="26">
                  <c:v>9.5238095238095237</c:v>
                </c:pt>
                <c:pt idx="27">
                  <c:v>13.50546176762662</c:v>
                </c:pt>
                <c:pt idx="28">
                  <c:v>20.746268656716431</c:v>
                </c:pt>
                <c:pt idx="29">
                  <c:v>29.344151453684951</c:v>
                </c:pt>
                <c:pt idx="30">
                  <c:v>16.141356255969427</c:v>
                </c:pt>
                <c:pt idx="31">
                  <c:v>18.658641444539963</c:v>
                </c:pt>
                <c:pt idx="32">
                  <c:v>17.630588008110486</c:v>
                </c:pt>
                <c:pt idx="33">
                  <c:v>18.604651162790738</c:v>
                </c:pt>
                <c:pt idx="34">
                  <c:v>22.551374432879637</c:v>
                </c:pt>
                <c:pt idx="35">
                  <c:v>14.969967657477296</c:v>
                </c:pt>
                <c:pt idx="36">
                  <c:v>25.149700598802387</c:v>
                </c:pt>
                <c:pt idx="37">
                  <c:v>28.506738544474366</c:v>
                </c:pt>
                <c:pt idx="38">
                  <c:v>14.175257731958762</c:v>
                </c:pt>
                <c:pt idx="39">
                  <c:v>15.16864518560392</c:v>
                </c:pt>
                <c:pt idx="40">
                  <c:v>24.74460839954595</c:v>
                </c:pt>
                <c:pt idx="41">
                  <c:v>15.56717198118138</c:v>
                </c:pt>
                <c:pt idx="42">
                  <c:v>6.0764798323729714</c:v>
                </c:pt>
                <c:pt idx="43">
                  <c:v>6.0764798323729714</c:v>
                </c:pt>
                <c:pt idx="44">
                  <c:v>14.772983962051049</c:v>
                </c:pt>
                <c:pt idx="45">
                  <c:v>6.5800865800865775</c:v>
                </c:pt>
                <c:pt idx="46">
                  <c:v>4.5936395759717312</c:v>
                </c:pt>
                <c:pt idx="47">
                  <c:v>4.2780748663101544</c:v>
                </c:pt>
                <c:pt idx="48">
                  <c:v>9.8191214470284187</c:v>
                </c:pt>
                <c:pt idx="49">
                  <c:v>9.2831962397179915</c:v>
                </c:pt>
                <c:pt idx="50">
                  <c:v>13.187954309449651</c:v>
                </c:pt>
                <c:pt idx="51">
                  <c:v>7.2302558398220294</c:v>
                </c:pt>
                <c:pt idx="52">
                  <c:v>12.292817679558016</c:v>
                </c:pt>
                <c:pt idx="53">
                  <c:v>14.680232558139547</c:v>
                </c:pt>
                <c:pt idx="54">
                  <c:v>9.4488188976377909</c:v>
                </c:pt>
                <c:pt idx="55">
                  <c:v>11.009174311926621</c:v>
                </c:pt>
                <c:pt idx="56">
                  <c:v>17.307692307692307</c:v>
                </c:pt>
                <c:pt idx="57">
                  <c:v>12.19195849546043</c:v>
                </c:pt>
                <c:pt idx="58">
                  <c:v>15.362595419847354</c:v>
                </c:pt>
                <c:pt idx="59">
                  <c:v>16.562889165628892</c:v>
                </c:pt>
                <c:pt idx="60">
                  <c:v>13.776337115072934</c:v>
                </c:pt>
                <c:pt idx="61">
                  <c:v>13.733333333333333</c:v>
                </c:pt>
                <c:pt idx="62">
                  <c:v>14.379084967320278</c:v>
                </c:pt>
                <c:pt idx="63">
                  <c:v>18.887823585810164</c:v>
                </c:pt>
                <c:pt idx="64">
                  <c:v>14.620355411954755</c:v>
                </c:pt>
                <c:pt idx="65">
                  <c:v>13.08823529411765</c:v>
                </c:pt>
                <c:pt idx="66">
                  <c:v>9.2521202775636215</c:v>
                </c:pt>
                <c:pt idx="67">
                  <c:v>17.899408284023647</c:v>
                </c:pt>
                <c:pt idx="68">
                  <c:v>15.230352303523031</c:v>
                </c:pt>
                <c:pt idx="69">
                  <c:v>17.125877903835764</c:v>
                </c:pt>
                <c:pt idx="70">
                  <c:v>25.417339795368854</c:v>
                </c:pt>
                <c:pt idx="71">
                  <c:v>27.185051235684149</c:v>
                </c:pt>
                <c:pt idx="72">
                  <c:v>16.884373488147073</c:v>
                </c:pt>
                <c:pt idx="73">
                  <c:v>16.680707666385821</c:v>
                </c:pt>
                <c:pt idx="74">
                  <c:v>23.015236567762607</c:v>
                </c:pt>
                <c:pt idx="75">
                  <c:v>20.596672403901291</c:v>
                </c:pt>
                <c:pt idx="76">
                  <c:v>22.192333557498319</c:v>
                </c:pt>
                <c:pt idx="77">
                  <c:v>16.900617630544609</c:v>
                </c:pt>
                <c:pt idx="78">
                  <c:v>16.084873374401088</c:v>
                </c:pt>
                <c:pt idx="79">
                  <c:v>7.8767123287671232</c:v>
                </c:pt>
                <c:pt idx="80">
                  <c:v>6.3419117647058805</c:v>
                </c:pt>
                <c:pt idx="81">
                  <c:v>8.4507042253521227</c:v>
                </c:pt>
                <c:pt idx="82">
                  <c:v>14.956930305403306</c:v>
                </c:pt>
                <c:pt idx="83">
                  <c:v>12.577065351418002</c:v>
                </c:pt>
                <c:pt idx="84">
                  <c:v>4.9137480397281807</c:v>
                </c:pt>
                <c:pt idx="85">
                  <c:v>5.9190031152648102</c:v>
                </c:pt>
                <c:pt idx="86">
                  <c:v>2.2160664819944587</c:v>
                </c:pt>
                <c:pt idx="87">
                  <c:v>10.023094688221709</c:v>
                </c:pt>
                <c:pt idx="88">
                  <c:v>3.3865814696485597</c:v>
                </c:pt>
                <c:pt idx="89">
                  <c:v>10.294936004451865</c:v>
                </c:pt>
                <c:pt idx="90">
                  <c:v>2.1591610117211602</c:v>
                </c:pt>
                <c:pt idx="91">
                  <c:v>1.0125556905629798</c:v>
                </c:pt>
                <c:pt idx="92">
                  <c:v>0.60453400503778332</c:v>
                </c:pt>
                <c:pt idx="93">
                  <c:v>1.7177344475394578</c:v>
                </c:pt>
                <c:pt idx="94">
                  <c:v>0.74395536267824025</c:v>
                </c:pt>
                <c:pt idx="95">
                  <c:v>3.780068728522342</c:v>
                </c:pt>
                <c:pt idx="96">
                  <c:v>10.63063063063063</c:v>
                </c:pt>
                <c:pt idx="97">
                  <c:v>4.2220484753713894</c:v>
                </c:pt>
                <c:pt idx="98">
                  <c:v>3.7121212121212159</c:v>
                </c:pt>
                <c:pt idx="99">
                  <c:v>3.4210526315789447</c:v>
                </c:pt>
                <c:pt idx="100">
                  <c:v>5.3997194950911753</c:v>
                </c:pt>
                <c:pt idx="101">
                  <c:v>1.6366612111292951</c:v>
                </c:pt>
                <c:pt idx="102">
                  <c:v>9.2089728453364632</c:v>
                </c:pt>
                <c:pt idx="103">
                  <c:v>6.4429530201342304</c:v>
                </c:pt>
                <c:pt idx="104">
                  <c:v>6.2980030721966198</c:v>
                </c:pt>
                <c:pt idx="105">
                  <c:v>2.2068965517241392</c:v>
                </c:pt>
                <c:pt idx="106">
                  <c:v>9.2745638200183649</c:v>
                </c:pt>
                <c:pt idx="107">
                  <c:v>13.611329661683703</c:v>
                </c:pt>
                <c:pt idx="108">
                  <c:v>7.7765607886089834</c:v>
                </c:pt>
                <c:pt idx="109">
                  <c:v>16.974789915966365</c:v>
                </c:pt>
                <c:pt idx="110">
                  <c:v>8.0962800875273526</c:v>
                </c:pt>
                <c:pt idx="111">
                  <c:v>10.093457943925248</c:v>
                </c:pt>
                <c:pt idx="112">
                  <c:v>6.6565809379727634</c:v>
                </c:pt>
                <c:pt idx="113">
                  <c:v>18.381344307270229</c:v>
                </c:pt>
                <c:pt idx="114">
                  <c:v>18.093922651933681</c:v>
                </c:pt>
                <c:pt idx="115">
                  <c:v>19.354838709677448</c:v>
                </c:pt>
                <c:pt idx="116">
                  <c:v>19.065420560747626</c:v>
                </c:pt>
                <c:pt idx="117">
                  <c:v>17.647058823529431</c:v>
                </c:pt>
                <c:pt idx="118">
                  <c:v>23.33333333333329</c:v>
                </c:pt>
                <c:pt idx="119">
                  <c:v>16.147859922178991</c:v>
                </c:pt>
                <c:pt idx="120">
                  <c:v>25</c:v>
                </c:pt>
                <c:pt idx="121">
                  <c:v>25.487256371814087</c:v>
                </c:pt>
                <c:pt idx="122">
                  <c:v>27.665706051873173</c:v>
                </c:pt>
                <c:pt idx="123">
                  <c:v>20.441988950276244</c:v>
                </c:pt>
                <c:pt idx="124">
                  <c:v>40.149625935162092</c:v>
                </c:pt>
                <c:pt idx="125">
                  <c:v>31.456310679611629</c:v>
                </c:pt>
                <c:pt idx="126">
                  <c:v>41.612200435729861</c:v>
                </c:pt>
                <c:pt idx="127">
                  <c:v>24.12280701754386</c:v>
                </c:pt>
                <c:pt idx="128">
                  <c:v>42.677824267782327</c:v>
                </c:pt>
                <c:pt idx="129">
                  <c:v>29.601990049751244</c:v>
                </c:pt>
                <c:pt idx="130">
                  <c:v>29.729729729729705</c:v>
                </c:pt>
                <c:pt idx="131">
                  <c:v>25.668449197860934</c:v>
                </c:pt>
                <c:pt idx="132">
                  <c:v>24.929971988795518</c:v>
                </c:pt>
                <c:pt idx="133">
                  <c:v>24.705882352941156</c:v>
                </c:pt>
                <c:pt idx="134">
                  <c:v>24.543946932006627</c:v>
                </c:pt>
                <c:pt idx="135">
                  <c:v>34.370771312584573</c:v>
                </c:pt>
                <c:pt idx="136">
                  <c:v>30.562347188264031</c:v>
                </c:pt>
                <c:pt idx="137">
                  <c:v>29.404145077720173</c:v>
                </c:pt>
                <c:pt idx="138">
                  <c:v>42.857142857142797</c:v>
                </c:pt>
                <c:pt idx="139">
                  <c:v>27.650273224043715</c:v>
                </c:pt>
                <c:pt idx="140">
                  <c:v>35.664939550949917</c:v>
                </c:pt>
                <c:pt idx="141">
                  <c:v>39.1337973704563</c:v>
                </c:pt>
                <c:pt idx="142">
                  <c:v>62.59765625</c:v>
                </c:pt>
                <c:pt idx="143">
                  <c:v>43.191721132897605</c:v>
                </c:pt>
                <c:pt idx="144">
                  <c:v>51.114649681528604</c:v>
                </c:pt>
                <c:pt idx="145">
                  <c:v>36.096718480138207</c:v>
                </c:pt>
                <c:pt idx="146">
                  <c:v>43.879907621247028</c:v>
                </c:pt>
                <c:pt idx="147">
                  <c:v>33.773693279724299</c:v>
                </c:pt>
                <c:pt idx="148">
                  <c:v>48.166877370417197</c:v>
                </c:pt>
                <c:pt idx="149">
                  <c:v>46.462395543175546</c:v>
                </c:pt>
                <c:pt idx="150">
                  <c:v>42.585170340681408</c:v>
                </c:pt>
                <c:pt idx="151">
                  <c:v>38.066298342541486</c:v>
                </c:pt>
                <c:pt idx="152">
                  <c:v>45.385860766324875</c:v>
                </c:pt>
                <c:pt idx="153">
                  <c:v>9.069676917088378</c:v>
                </c:pt>
                <c:pt idx="154">
                  <c:v>6.2834601296139807</c:v>
                </c:pt>
                <c:pt idx="155">
                  <c:v>4.5484801420013312</c:v>
                </c:pt>
                <c:pt idx="156">
                  <c:v>8.4203655352480524</c:v>
                </c:pt>
                <c:pt idx="157">
                  <c:v>8.8720173535791762</c:v>
                </c:pt>
                <c:pt idx="158">
                  <c:v>6.1242516439297265</c:v>
                </c:pt>
                <c:pt idx="159">
                  <c:v>4.9805671512883318</c:v>
                </c:pt>
                <c:pt idx="160">
                  <c:v>6.5816678152997934</c:v>
                </c:pt>
                <c:pt idx="161">
                  <c:v>10.437645236250972</c:v>
                </c:pt>
                <c:pt idx="162">
                  <c:v>9.7774366845740648</c:v>
                </c:pt>
                <c:pt idx="163">
                  <c:v>15.895154502825553</c:v>
                </c:pt>
                <c:pt idx="164">
                  <c:v>5.9817351598173518</c:v>
                </c:pt>
                <c:pt idx="165">
                  <c:v>6.2718378756114603</c:v>
                </c:pt>
                <c:pt idx="166">
                  <c:v>3.9267788603483909</c:v>
                </c:pt>
                <c:pt idx="167">
                  <c:v>3.4109691960931583</c:v>
                </c:pt>
                <c:pt idx="168">
                  <c:v>1.4159292035398199</c:v>
                </c:pt>
                <c:pt idx="169">
                  <c:v>2.6258637709772952</c:v>
                </c:pt>
                <c:pt idx="170">
                  <c:v>7.6899509803921573</c:v>
                </c:pt>
                <c:pt idx="171">
                  <c:v>4.8508895430692371</c:v>
                </c:pt>
                <c:pt idx="172">
                  <c:v>5.3861129136924077</c:v>
                </c:pt>
                <c:pt idx="173">
                  <c:v>3.5571808510638299</c:v>
                </c:pt>
                <c:pt idx="174">
                  <c:v>6.0120240480961851</c:v>
                </c:pt>
                <c:pt idx="175">
                  <c:v>6.593406593406594</c:v>
                </c:pt>
                <c:pt idx="176">
                  <c:v>4.4532627865961301</c:v>
                </c:pt>
                <c:pt idx="177">
                  <c:v>14.310584958217293</c:v>
                </c:pt>
                <c:pt idx="178">
                  <c:v>5.2007740686985917</c:v>
                </c:pt>
                <c:pt idx="179">
                  <c:v>5.3140096618357413</c:v>
                </c:pt>
                <c:pt idx="180">
                  <c:v>2.9917061611374409</c:v>
                </c:pt>
                <c:pt idx="181">
                  <c:v>1.3239875389408113</c:v>
                </c:pt>
                <c:pt idx="182">
                  <c:v>1.8518518518518521</c:v>
                </c:pt>
                <c:pt idx="183">
                  <c:v>3.4548215641609716</c:v>
                </c:pt>
                <c:pt idx="184">
                  <c:v>5.141536683997689</c:v>
                </c:pt>
                <c:pt idx="185">
                  <c:v>4.6043165467625791</c:v>
                </c:pt>
                <c:pt idx="186">
                  <c:v>4.0201005025125625</c:v>
                </c:pt>
                <c:pt idx="187">
                  <c:v>3.1126202603282387</c:v>
                </c:pt>
                <c:pt idx="188">
                  <c:v>1.7432646592709957</c:v>
                </c:pt>
                <c:pt idx="189">
                  <c:v>3.9858728557013148</c:v>
                </c:pt>
                <c:pt idx="190">
                  <c:v>5.8124174372523063</c:v>
                </c:pt>
                <c:pt idx="191">
                  <c:v>9.0785907859078581</c:v>
                </c:pt>
                <c:pt idx="192">
                  <c:v>1.7716535433070866</c:v>
                </c:pt>
                <c:pt idx="193">
                  <c:v>2.5289778714436251</c:v>
                </c:pt>
                <c:pt idx="194">
                  <c:v>3.0249110320284696</c:v>
                </c:pt>
                <c:pt idx="195">
                  <c:v>8.978675645342312</c:v>
                </c:pt>
                <c:pt idx="196">
                  <c:v>1.5917602996254665</c:v>
                </c:pt>
                <c:pt idx="197">
                  <c:v>1.2208657047724738</c:v>
                </c:pt>
                <c:pt idx="198">
                  <c:v>1.0899182561307899</c:v>
                </c:pt>
                <c:pt idx="199">
                  <c:v>2.2941970310391393</c:v>
                </c:pt>
                <c:pt idx="200">
                  <c:v>1.6666666666666667</c:v>
                </c:pt>
                <c:pt idx="201">
                  <c:v>2.6634382566585995</c:v>
                </c:pt>
                <c:pt idx="202">
                  <c:v>5.5045871559633035</c:v>
                </c:pt>
                <c:pt idx="203">
                  <c:v>2.3508137432188034</c:v>
                </c:pt>
                <c:pt idx="204">
                  <c:v>1.7543859649122833</c:v>
                </c:pt>
                <c:pt idx="205">
                  <c:v>2.3965141612200433</c:v>
                </c:pt>
                <c:pt idx="206">
                  <c:v>3.8740920096852269</c:v>
                </c:pt>
                <c:pt idx="207">
                  <c:v>4.3572984749455337</c:v>
                </c:pt>
                <c:pt idx="208">
                  <c:v>0.48543689320388411</c:v>
                </c:pt>
                <c:pt idx="209">
                  <c:v>1.8656716417910446</c:v>
                </c:pt>
                <c:pt idx="210">
                  <c:v>3.0150753768844192</c:v>
                </c:pt>
                <c:pt idx="211">
                  <c:v>0.49019607843137253</c:v>
                </c:pt>
                <c:pt idx="212">
                  <c:v>7.8817733990147847</c:v>
                </c:pt>
                <c:pt idx="213">
                  <c:v>6.5868263473053865</c:v>
                </c:pt>
              </c:numCache>
            </c:numRef>
          </c:val>
          <c:smooth val="1"/>
        </c:ser>
        <c:marker val="1"/>
        <c:axId val="113531904"/>
        <c:axId val="113541888"/>
      </c:lineChart>
      <c:lineChart>
        <c:grouping val="standard"/>
        <c:ser>
          <c:idx val="1"/>
          <c:order val="1"/>
          <c:tx>
            <c:strRef>
              <c:f>Sheet4!$N$3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Sheet4!$L$4:$L$217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Sheet4!$N$4:$N$217</c:f>
              <c:numCache>
                <c:formatCode>0.0</c:formatCode>
                <c:ptCount val="214"/>
                <c:pt idx="0">
                  <c:v>32.9</c:v>
                </c:pt>
                <c:pt idx="1">
                  <c:v>77.099999999999994</c:v>
                </c:pt>
                <c:pt idx="2">
                  <c:v>108.8</c:v>
                </c:pt>
                <c:pt idx="3">
                  <c:v>125.7</c:v>
                </c:pt>
                <c:pt idx="4">
                  <c:v>167.6</c:v>
                </c:pt>
                <c:pt idx="5">
                  <c:v>127.8</c:v>
                </c:pt>
                <c:pt idx="6">
                  <c:v>66.099999999999994</c:v>
                </c:pt>
                <c:pt idx="7">
                  <c:v>59.6</c:v>
                </c:pt>
                <c:pt idx="8">
                  <c:v>107.4</c:v>
                </c:pt>
                <c:pt idx="9">
                  <c:v>126.6</c:v>
                </c:pt>
                <c:pt idx="10">
                  <c:v>115.6</c:v>
                </c:pt>
                <c:pt idx="11">
                  <c:v>119.4</c:v>
                </c:pt>
                <c:pt idx="12">
                  <c:v>111.4</c:v>
                </c:pt>
                <c:pt idx="13">
                  <c:v>104.4</c:v>
                </c:pt>
                <c:pt idx="14">
                  <c:v>109.5</c:v>
                </c:pt>
                <c:pt idx="15">
                  <c:v>80.8</c:v>
                </c:pt>
                <c:pt idx="16">
                  <c:v>97.3</c:v>
                </c:pt>
                <c:pt idx="17">
                  <c:v>107.1</c:v>
                </c:pt>
                <c:pt idx="18">
                  <c:v>100.5</c:v>
                </c:pt>
                <c:pt idx="19">
                  <c:v>108.5</c:v>
                </c:pt>
                <c:pt idx="20">
                  <c:v>108.1</c:v>
                </c:pt>
                <c:pt idx="21">
                  <c:v>113.1</c:v>
                </c:pt>
                <c:pt idx="22">
                  <c:v>102.3</c:v>
                </c:pt>
                <c:pt idx="23">
                  <c:v>97.5</c:v>
                </c:pt>
                <c:pt idx="24">
                  <c:v>101.3</c:v>
                </c:pt>
                <c:pt idx="25">
                  <c:v>94</c:v>
                </c:pt>
                <c:pt idx="26">
                  <c:v>104.7</c:v>
                </c:pt>
                <c:pt idx="27">
                  <c:v>103.3</c:v>
                </c:pt>
                <c:pt idx="28">
                  <c:v>90.5</c:v>
                </c:pt>
                <c:pt idx="29">
                  <c:v>87.8</c:v>
                </c:pt>
                <c:pt idx="30">
                  <c:v>102.7</c:v>
                </c:pt>
                <c:pt idx="31">
                  <c:v>96.7</c:v>
                </c:pt>
                <c:pt idx="32">
                  <c:v>98.8</c:v>
                </c:pt>
                <c:pt idx="33">
                  <c:v>99.9</c:v>
                </c:pt>
                <c:pt idx="34">
                  <c:v>92.1</c:v>
                </c:pt>
                <c:pt idx="35">
                  <c:v>102</c:v>
                </c:pt>
                <c:pt idx="36">
                  <c:v>92.3</c:v>
                </c:pt>
                <c:pt idx="37">
                  <c:v>96.5</c:v>
                </c:pt>
                <c:pt idx="38">
                  <c:v>107.3</c:v>
                </c:pt>
                <c:pt idx="39">
                  <c:v>112</c:v>
                </c:pt>
                <c:pt idx="40">
                  <c:v>97.8</c:v>
                </c:pt>
                <c:pt idx="41">
                  <c:v>108.3</c:v>
                </c:pt>
                <c:pt idx="42">
                  <c:v>130.5</c:v>
                </c:pt>
                <c:pt idx="43">
                  <c:v>130.69999999999999</c:v>
                </c:pt>
                <c:pt idx="44">
                  <c:v>134.1</c:v>
                </c:pt>
                <c:pt idx="45">
                  <c:v>163.9</c:v>
                </c:pt>
                <c:pt idx="46">
                  <c:v>192.9</c:v>
                </c:pt>
                <c:pt idx="47">
                  <c:v>201.2</c:v>
                </c:pt>
                <c:pt idx="48">
                  <c:v>203.9</c:v>
                </c:pt>
                <c:pt idx="49">
                  <c:v>200.4</c:v>
                </c:pt>
                <c:pt idx="50">
                  <c:v>215.4</c:v>
                </c:pt>
                <c:pt idx="51">
                  <c:v>197.1</c:v>
                </c:pt>
                <c:pt idx="52">
                  <c:v>209.5</c:v>
                </c:pt>
                <c:pt idx="53">
                  <c:v>214.2</c:v>
                </c:pt>
                <c:pt idx="54">
                  <c:v>215.3</c:v>
                </c:pt>
                <c:pt idx="55">
                  <c:v>209.9</c:v>
                </c:pt>
                <c:pt idx="56">
                  <c:v>228.5</c:v>
                </c:pt>
                <c:pt idx="57">
                  <c:v>234.9</c:v>
                </c:pt>
                <c:pt idx="58">
                  <c:v>243.9</c:v>
                </c:pt>
                <c:pt idx="59">
                  <c:v>247.4</c:v>
                </c:pt>
                <c:pt idx="60">
                  <c:v>243.8</c:v>
                </c:pt>
                <c:pt idx="61">
                  <c:v>233.4</c:v>
                </c:pt>
                <c:pt idx="62">
                  <c:v>225.3</c:v>
                </c:pt>
                <c:pt idx="63">
                  <c:v>225.7</c:v>
                </c:pt>
                <c:pt idx="64">
                  <c:v>243.1</c:v>
                </c:pt>
                <c:pt idx="65">
                  <c:v>240</c:v>
                </c:pt>
                <c:pt idx="66">
                  <c:v>240.4</c:v>
                </c:pt>
                <c:pt idx="67">
                  <c:v>227.1</c:v>
                </c:pt>
                <c:pt idx="68">
                  <c:v>233.3</c:v>
                </c:pt>
                <c:pt idx="69">
                  <c:v>238.1</c:v>
                </c:pt>
                <c:pt idx="70">
                  <c:v>241.1</c:v>
                </c:pt>
                <c:pt idx="71">
                  <c:v>242.9</c:v>
                </c:pt>
                <c:pt idx="72">
                  <c:v>229.7</c:v>
                </c:pt>
                <c:pt idx="73">
                  <c:v>241.3</c:v>
                </c:pt>
                <c:pt idx="74">
                  <c:v>246.5</c:v>
                </c:pt>
                <c:pt idx="75">
                  <c:v>244.2</c:v>
                </c:pt>
                <c:pt idx="76">
                  <c:v>261.5</c:v>
                </c:pt>
                <c:pt idx="77">
                  <c:v>247.5</c:v>
                </c:pt>
                <c:pt idx="78">
                  <c:v>221.9</c:v>
                </c:pt>
                <c:pt idx="79">
                  <c:v>203</c:v>
                </c:pt>
                <c:pt idx="80">
                  <c:v>200.9</c:v>
                </c:pt>
                <c:pt idx="81">
                  <c:v>191.3</c:v>
                </c:pt>
                <c:pt idx="82">
                  <c:v>199.4</c:v>
                </c:pt>
                <c:pt idx="83">
                  <c:v>182.9</c:v>
                </c:pt>
                <c:pt idx="84">
                  <c:v>236.2</c:v>
                </c:pt>
                <c:pt idx="85">
                  <c:v>222.7</c:v>
                </c:pt>
                <c:pt idx="86">
                  <c:v>180.1</c:v>
                </c:pt>
                <c:pt idx="87">
                  <c:v>151</c:v>
                </c:pt>
                <c:pt idx="88">
                  <c:v>150.6</c:v>
                </c:pt>
                <c:pt idx="89">
                  <c:v>138.1</c:v>
                </c:pt>
                <c:pt idx="90">
                  <c:v>148.5</c:v>
                </c:pt>
                <c:pt idx="91">
                  <c:v>168.7</c:v>
                </c:pt>
                <c:pt idx="92">
                  <c:v>171.3</c:v>
                </c:pt>
                <c:pt idx="93">
                  <c:v>158.80000000000001</c:v>
                </c:pt>
                <c:pt idx="94">
                  <c:v>161.1</c:v>
                </c:pt>
                <c:pt idx="95">
                  <c:v>134.5</c:v>
                </c:pt>
                <c:pt idx="96">
                  <c:v>138.4</c:v>
                </c:pt>
                <c:pt idx="97">
                  <c:v>145.5</c:v>
                </c:pt>
                <c:pt idx="98">
                  <c:v>132</c:v>
                </c:pt>
                <c:pt idx="99">
                  <c:v>129.69999999999999</c:v>
                </c:pt>
                <c:pt idx="100">
                  <c:v>129.4</c:v>
                </c:pt>
                <c:pt idx="101">
                  <c:v>135.80000000000001</c:v>
                </c:pt>
                <c:pt idx="102">
                  <c:v>121.6</c:v>
                </c:pt>
                <c:pt idx="103">
                  <c:v>118.3</c:v>
                </c:pt>
                <c:pt idx="104">
                  <c:v>128.30000000000001</c:v>
                </c:pt>
                <c:pt idx="105">
                  <c:v>129.80000000000001</c:v>
                </c:pt>
                <c:pt idx="106">
                  <c:v>116.6</c:v>
                </c:pt>
                <c:pt idx="107">
                  <c:v>107.4</c:v>
                </c:pt>
                <c:pt idx="108">
                  <c:v>114.1</c:v>
                </c:pt>
                <c:pt idx="109">
                  <c:v>111.6</c:v>
                </c:pt>
                <c:pt idx="110">
                  <c:v>113.1</c:v>
                </c:pt>
                <c:pt idx="111">
                  <c:v>105.1</c:v>
                </c:pt>
                <c:pt idx="112">
                  <c:v>103.9</c:v>
                </c:pt>
                <c:pt idx="113">
                  <c:v>102.2</c:v>
                </c:pt>
                <c:pt idx="114">
                  <c:v>97.4</c:v>
                </c:pt>
                <c:pt idx="115">
                  <c:v>97.7</c:v>
                </c:pt>
                <c:pt idx="116">
                  <c:v>94.3</c:v>
                </c:pt>
                <c:pt idx="117">
                  <c:v>90.7</c:v>
                </c:pt>
                <c:pt idx="118">
                  <c:v>94.5</c:v>
                </c:pt>
                <c:pt idx="119">
                  <c:v>83.9</c:v>
                </c:pt>
                <c:pt idx="120">
                  <c:v>81.5</c:v>
                </c:pt>
                <c:pt idx="121">
                  <c:v>89.8</c:v>
                </c:pt>
                <c:pt idx="122">
                  <c:v>88.6</c:v>
                </c:pt>
                <c:pt idx="123">
                  <c:v>76.5</c:v>
                </c:pt>
                <c:pt idx="124">
                  <c:v>79.099999999999994</c:v>
                </c:pt>
                <c:pt idx="125">
                  <c:v>82.1</c:v>
                </c:pt>
                <c:pt idx="126">
                  <c:v>77.5</c:v>
                </c:pt>
                <c:pt idx="127">
                  <c:v>68.3</c:v>
                </c:pt>
                <c:pt idx="128">
                  <c:v>72.3</c:v>
                </c:pt>
                <c:pt idx="129">
                  <c:v>79</c:v>
                </c:pt>
                <c:pt idx="130">
                  <c:v>74.400000000000006</c:v>
                </c:pt>
                <c:pt idx="131">
                  <c:v>77</c:v>
                </c:pt>
                <c:pt idx="132">
                  <c:v>78.599999999999994</c:v>
                </c:pt>
                <c:pt idx="133">
                  <c:v>80.3</c:v>
                </c:pt>
                <c:pt idx="134">
                  <c:v>64.400000000000006</c:v>
                </c:pt>
                <c:pt idx="135">
                  <c:v>59.6</c:v>
                </c:pt>
                <c:pt idx="136">
                  <c:v>75.400000000000006</c:v>
                </c:pt>
                <c:pt idx="137">
                  <c:v>75.900000000000006</c:v>
                </c:pt>
                <c:pt idx="138">
                  <c:v>77.900000000000006</c:v>
                </c:pt>
                <c:pt idx="139">
                  <c:v>75.8</c:v>
                </c:pt>
                <c:pt idx="140">
                  <c:v>78.099999999999994</c:v>
                </c:pt>
                <c:pt idx="141">
                  <c:v>70.099999999999994</c:v>
                </c:pt>
                <c:pt idx="142">
                  <c:v>62.8</c:v>
                </c:pt>
                <c:pt idx="143">
                  <c:v>64.7</c:v>
                </c:pt>
                <c:pt idx="144">
                  <c:v>69.099999999999994</c:v>
                </c:pt>
                <c:pt idx="145">
                  <c:v>74.400000000000006</c:v>
                </c:pt>
                <c:pt idx="146">
                  <c:v>78.2</c:v>
                </c:pt>
                <c:pt idx="147">
                  <c:v>68.8</c:v>
                </c:pt>
                <c:pt idx="148">
                  <c:v>68.099999999999994</c:v>
                </c:pt>
                <c:pt idx="149">
                  <c:v>59.4</c:v>
                </c:pt>
                <c:pt idx="150">
                  <c:v>58.5</c:v>
                </c:pt>
                <c:pt idx="151">
                  <c:v>56.2</c:v>
                </c:pt>
                <c:pt idx="152">
                  <c:v>66.099999999999994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13549312"/>
        <c:axId val="113543424"/>
      </c:lineChart>
      <c:catAx>
        <c:axId val="113531904"/>
        <c:scaling>
          <c:orientation val="minMax"/>
        </c:scaling>
        <c:axPos val="b"/>
        <c:majorTickMark val="none"/>
        <c:tickLblPos val="nextTo"/>
        <c:crossAx val="113541888"/>
        <c:crosses val="autoZero"/>
        <c:auto val="1"/>
        <c:lblAlgn val="ctr"/>
        <c:lblOffset val="100"/>
        <c:tickLblSkip val="35"/>
      </c:catAx>
      <c:valAx>
        <c:axId val="113541888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13531904"/>
        <c:crosses val="autoZero"/>
        <c:crossBetween val="between"/>
      </c:valAx>
      <c:valAx>
        <c:axId val="113543424"/>
        <c:scaling>
          <c:orientation val="minMax"/>
          <c:max val="350"/>
          <c:min val="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3549312"/>
        <c:crosses val="max"/>
        <c:crossBetween val="between"/>
      </c:valAx>
      <c:catAx>
        <c:axId val="113549312"/>
        <c:scaling>
          <c:orientation val="minMax"/>
        </c:scaling>
        <c:delete val="1"/>
        <c:axPos val="b"/>
        <c:tickLblPos val="none"/>
        <c:crossAx val="113543424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8304680664916891E-2"/>
          <c:y val="7.8421843102945477E-2"/>
          <c:w val="0.80083606736657942"/>
          <c:h val="3.3472003499562551E-2"/>
        </c:manualLayout>
      </c:layout>
    </c:legend>
    <c:plotVisOnly val="1"/>
  </c:chart>
  <c:externalData r:id="rId2"/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 algn="ctr">
              <a:defRPr sz="1800" b="0"/>
            </a:pPr>
            <a:r>
              <a:rPr lang="en-US" sz="1800" b="0" dirty="0" smtClean="0"/>
              <a:t>2012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3107716710703313E-2"/>
          <c:y val="0.13410717410323708"/>
          <c:w val="0.91571839457567805"/>
          <c:h val="0.82199781277340389"/>
        </c:manualLayout>
      </c:layout>
      <c:lineChart>
        <c:grouping val="standard"/>
        <c:ser>
          <c:idx val="0"/>
          <c:order val="0"/>
          <c:tx>
            <c:strRef>
              <c:f>Sheet6!$B$3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Sheet6!$A$4:$A$217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Sheet6!$B$4:$B$217</c:f>
              <c:numCache>
                <c:formatCode>General</c:formatCode>
                <c:ptCount val="214"/>
                <c:pt idx="0">
                  <c:v>100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14.3</c:v>
                </c:pt>
                <c:pt idx="10">
                  <c:v>0</c:v>
                </c:pt>
                <c:pt idx="11">
                  <c:v>0</c:v>
                </c:pt>
                <c:pt idx="12">
                  <c:v>20</c:v>
                </c:pt>
                <c:pt idx="13">
                  <c:v>9.1</c:v>
                </c:pt>
                <c:pt idx="14">
                  <c:v>0</c:v>
                </c:pt>
                <c:pt idx="15">
                  <c:v>4</c:v>
                </c:pt>
                <c:pt idx="16">
                  <c:v>8.5</c:v>
                </c:pt>
                <c:pt idx="17">
                  <c:v>1.4</c:v>
                </c:pt>
                <c:pt idx="18">
                  <c:v>6.5</c:v>
                </c:pt>
                <c:pt idx="19">
                  <c:v>9.1</c:v>
                </c:pt>
                <c:pt idx="20">
                  <c:v>14.5</c:v>
                </c:pt>
                <c:pt idx="21">
                  <c:v>25.7</c:v>
                </c:pt>
                <c:pt idx="22">
                  <c:v>7.1</c:v>
                </c:pt>
                <c:pt idx="23">
                  <c:v>0.70000000000000062</c:v>
                </c:pt>
                <c:pt idx="24">
                  <c:v>0.60000000000000064</c:v>
                </c:pt>
                <c:pt idx="25">
                  <c:v>10.3</c:v>
                </c:pt>
                <c:pt idx="26">
                  <c:v>9.1</c:v>
                </c:pt>
                <c:pt idx="27">
                  <c:v>0.5</c:v>
                </c:pt>
                <c:pt idx="28">
                  <c:v>15.6</c:v>
                </c:pt>
                <c:pt idx="29">
                  <c:v>6.6</c:v>
                </c:pt>
                <c:pt idx="30">
                  <c:v>0</c:v>
                </c:pt>
                <c:pt idx="31">
                  <c:v>0.2</c:v>
                </c:pt>
                <c:pt idx="32">
                  <c:v>0.5</c:v>
                </c:pt>
                <c:pt idx="33">
                  <c:v>0</c:v>
                </c:pt>
                <c:pt idx="34">
                  <c:v>0.2</c:v>
                </c:pt>
                <c:pt idx="35">
                  <c:v>1.6</c:v>
                </c:pt>
                <c:pt idx="36">
                  <c:v>11.9</c:v>
                </c:pt>
                <c:pt idx="37">
                  <c:v>43.5</c:v>
                </c:pt>
                <c:pt idx="38">
                  <c:v>8</c:v>
                </c:pt>
                <c:pt idx="39">
                  <c:v>14.4</c:v>
                </c:pt>
                <c:pt idx="40">
                  <c:v>37.800000000000004</c:v>
                </c:pt>
                <c:pt idx="41">
                  <c:v>43.6</c:v>
                </c:pt>
                <c:pt idx="42">
                  <c:v>56.4</c:v>
                </c:pt>
                <c:pt idx="43">
                  <c:v>59.2</c:v>
                </c:pt>
                <c:pt idx="44">
                  <c:v>50.5</c:v>
                </c:pt>
                <c:pt idx="45">
                  <c:v>37.700000000000003</c:v>
                </c:pt>
                <c:pt idx="46">
                  <c:v>35.700000000000003</c:v>
                </c:pt>
                <c:pt idx="47">
                  <c:v>30.6</c:v>
                </c:pt>
                <c:pt idx="48">
                  <c:v>55.4</c:v>
                </c:pt>
                <c:pt idx="49">
                  <c:v>41.4</c:v>
                </c:pt>
                <c:pt idx="50">
                  <c:v>62</c:v>
                </c:pt>
                <c:pt idx="51">
                  <c:v>31.8</c:v>
                </c:pt>
                <c:pt idx="52">
                  <c:v>18.5</c:v>
                </c:pt>
                <c:pt idx="53">
                  <c:v>20.6</c:v>
                </c:pt>
                <c:pt idx="54">
                  <c:v>34</c:v>
                </c:pt>
                <c:pt idx="55">
                  <c:v>38.5</c:v>
                </c:pt>
                <c:pt idx="56">
                  <c:v>25.9</c:v>
                </c:pt>
                <c:pt idx="57">
                  <c:v>8.4</c:v>
                </c:pt>
                <c:pt idx="58">
                  <c:v>38.800000000000004</c:v>
                </c:pt>
                <c:pt idx="59">
                  <c:v>28</c:v>
                </c:pt>
                <c:pt idx="60">
                  <c:v>43.9</c:v>
                </c:pt>
                <c:pt idx="61">
                  <c:v>48.3</c:v>
                </c:pt>
                <c:pt idx="62">
                  <c:v>53.8</c:v>
                </c:pt>
                <c:pt idx="63">
                  <c:v>59.5</c:v>
                </c:pt>
                <c:pt idx="64">
                  <c:v>31.5</c:v>
                </c:pt>
                <c:pt idx="65">
                  <c:v>37.5</c:v>
                </c:pt>
                <c:pt idx="66">
                  <c:v>6.7</c:v>
                </c:pt>
                <c:pt idx="67">
                  <c:v>19.100000000000001</c:v>
                </c:pt>
                <c:pt idx="68">
                  <c:v>32.700000000000003</c:v>
                </c:pt>
                <c:pt idx="69">
                  <c:v>6.6</c:v>
                </c:pt>
                <c:pt idx="70">
                  <c:v>47.8</c:v>
                </c:pt>
                <c:pt idx="71">
                  <c:v>38.5</c:v>
                </c:pt>
                <c:pt idx="72">
                  <c:v>7.6</c:v>
                </c:pt>
                <c:pt idx="73">
                  <c:v>14.2</c:v>
                </c:pt>
                <c:pt idx="74">
                  <c:v>38.6</c:v>
                </c:pt>
                <c:pt idx="75">
                  <c:v>32.800000000000004</c:v>
                </c:pt>
                <c:pt idx="76">
                  <c:v>31.4</c:v>
                </c:pt>
                <c:pt idx="77">
                  <c:v>24.8</c:v>
                </c:pt>
                <c:pt idx="78">
                  <c:v>23.8</c:v>
                </c:pt>
                <c:pt idx="79">
                  <c:v>16.3</c:v>
                </c:pt>
                <c:pt idx="80">
                  <c:v>17.2</c:v>
                </c:pt>
                <c:pt idx="81">
                  <c:v>19.8</c:v>
                </c:pt>
                <c:pt idx="82">
                  <c:v>8.1</c:v>
                </c:pt>
                <c:pt idx="83">
                  <c:v>22.4</c:v>
                </c:pt>
                <c:pt idx="84">
                  <c:v>3.6</c:v>
                </c:pt>
                <c:pt idx="85">
                  <c:v>0.5</c:v>
                </c:pt>
                <c:pt idx="86">
                  <c:v>0.9</c:v>
                </c:pt>
                <c:pt idx="87">
                  <c:v>1.3</c:v>
                </c:pt>
                <c:pt idx="88">
                  <c:v>0.2</c:v>
                </c:pt>
                <c:pt idx="89">
                  <c:v>0.1</c:v>
                </c:pt>
                <c:pt idx="90">
                  <c:v>1.1000000000000001</c:v>
                </c:pt>
                <c:pt idx="91">
                  <c:v>0.1</c:v>
                </c:pt>
                <c:pt idx="92">
                  <c:v>4.4000000000000004</c:v>
                </c:pt>
                <c:pt idx="93">
                  <c:v>7.7</c:v>
                </c:pt>
                <c:pt idx="94">
                  <c:v>9</c:v>
                </c:pt>
                <c:pt idx="95">
                  <c:v>20</c:v>
                </c:pt>
                <c:pt idx="96">
                  <c:v>9.7000000000000011</c:v>
                </c:pt>
                <c:pt idx="97">
                  <c:v>5.8</c:v>
                </c:pt>
                <c:pt idx="98">
                  <c:v>8.4</c:v>
                </c:pt>
                <c:pt idx="99">
                  <c:v>15.6</c:v>
                </c:pt>
                <c:pt idx="100">
                  <c:v>16.600000000000001</c:v>
                </c:pt>
                <c:pt idx="101">
                  <c:v>9.8000000000000007</c:v>
                </c:pt>
                <c:pt idx="102">
                  <c:v>3.6</c:v>
                </c:pt>
                <c:pt idx="103">
                  <c:v>7.7</c:v>
                </c:pt>
                <c:pt idx="104">
                  <c:v>3.8</c:v>
                </c:pt>
                <c:pt idx="105">
                  <c:v>8.2000000000000011</c:v>
                </c:pt>
                <c:pt idx="106">
                  <c:v>4.0999999999999996</c:v>
                </c:pt>
                <c:pt idx="107">
                  <c:v>2.6</c:v>
                </c:pt>
                <c:pt idx="108">
                  <c:v>20.6</c:v>
                </c:pt>
                <c:pt idx="109">
                  <c:v>16.600000000000001</c:v>
                </c:pt>
                <c:pt idx="110">
                  <c:v>18.600000000000001</c:v>
                </c:pt>
                <c:pt idx="111">
                  <c:v>14.4</c:v>
                </c:pt>
                <c:pt idx="112">
                  <c:v>8.8000000000000007</c:v>
                </c:pt>
                <c:pt idx="113">
                  <c:v>10.3</c:v>
                </c:pt>
                <c:pt idx="114">
                  <c:v>4.4000000000000004</c:v>
                </c:pt>
                <c:pt idx="115">
                  <c:v>14.7</c:v>
                </c:pt>
                <c:pt idx="116">
                  <c:v>15.6</c:v>
                </c:pt>
                <c:pt idx="117">
                  <c:v>28.1</c:v>
                </c:pt>
                <c:pt idx="118">
                  <c:v>21.5</c:v>
                </c:pt>
                <c:pt idx="119">
                  <c:v>9.7000000000000011</c:v>
                </c:pt>
                <c:pt idx="120">
                  <c:v>13.9</c:v>
                </c:pt>
                <c:pt idx="121">
                  <c:v>12.3</c:v>
                </c:pt>
                <c:pt idx="122">
                  <c:v>31.9</c:v>
                </c:pt>
                <c:pt idx="123">
                  <c:v>18.8</c:v>
                </c:pt>
                <c:pt idx="124">
                  <c:v>22.9</c:v>
                </c:pt>
                <c:pt idx="125">
                  <c:v>26.5</c:v>
                </c:pt>
                <c:pt idx="126">
                  <c:v>28.6</c:v>
                </c:pt>
                <c:pt idx="127">
                  <c:v>23.7</c:v>
                </c:pt>
                <c:pt idx="128">
                  <c:v>30.3</c:v>
                </c:pt>
                <c:pt idx="129">
                  <c:v>20.2</c:v>
                </c:pt>
                <c:pt idx="130">
                  <c:v>27.2</c:v>
                </c:pt>
                <c:pt idx="131">
                  <c:v>27.7</c:v>
                </c:pt>
                <c:pt idx="132">
                  <c:v>31.1</c:v>
                </c:pt>
                <c:pt idx="133">
                  <c:v>28.8</c:v>
                </c:pt>
                <c:pt idx="134">
                  <c:v>15.2</c:v>
                </c:pt>
                <c:pt idx="135">
                  <c:v>33</c:v>
                </c:pt>
                <c:pt idx="136">
                  <c:v>29</c:v>
                </c:pt>
                <c:pt idx="137">
                  <c:v>33.5</c:v>
                </c:pt>
                <c:pt idx="138">
                  <c:v>31.2</c:v>
                </c:pt>
                <c:pt idx="139">
                  <c:v>30.2</c:v>
                </c:pt>
                <c:pt idx="140">
                  <c:v>45.3</c:v>
                </c:pt>
                <c:pt idx="141">
                  <c:v>29.1</c:v>
                </c:pt>
                <c:pt idx="142">
                  <c:v>41.5</c:v>
                </c:pt>
                <c:pt idx="143">
                  <c:v>28.7</c:v>
                </c:pt>
                <c:pt idx="144">
                  <c:v>49.7</c:v>
                </c:pt>
                <c:pt idx="145">
                  <c:v>31.9</c:v>
                </c:pt>
                <c:pt idx="146">
                  <c:v>31</c:v>
                </c:pt>
                <c:pt idx="147">
                  <c:v>45.3</c:v>
                </c:pt>
                <c:pt idx="148">
                  <c:v>29.9</c:v>
                </c:pt>
                <c:pt idx="149">
                  <c:v>50.7</c:v>
                </c:pt>
                <c:pt idx="150">
                  <c:v>42.7</c:v>
                </c:pt>
                <c:pt idx="151">
                  <c:v>44.2</c:v>
                </c:pt>
                <c:pt idx="152">
                  <c:v>41.2</c:v>
                </c:pt>
                <c:pt idx="153">
                  <c:v>4.8</c:v>
                </c:pt>
                <c:pt idx="154">
                  <c:v>2.1</c:v>
                </c:pt>
                <c:pt idx="155">
                  <c:v>1.6</c:v>
                </c:pt>
                <c:pt idx="156">
                  <c:v>5.0999999999999996</c:v>
                </c:pt>
                <c:pt idx="157">
                  <c:v>1.3</c:v>
                </c:pt>
                <c:pt idx="158">
                  <c:v>2.6</c:v>
                </c:pt>
                <c:pt idx="159">
                  <c:v>2.8</c:v>
                </c:pt>
                <c:pt idx="160">
                  <c:v>7.9</c:v>
                </c:pt>
                <c:pt idx="161">
                  <c:v>10.6</c:v>
                </c:pt>
                <c:pt idx="162">
                  <c:v>8.8000000000000007</c:v>
                </c:pt>
                <c:pt idx="163">
                  <c:v>4.4000000000000004</c:v>
                </c:pt>
                <c:pt idx="164">
                  <c:v>4</c:v>
                </c:pt>
                <c:pt idx="165">
                  <c:v>3.6</c:v>
                </c:pt>
                <c:pt idx="166">
                  <c:v>3.9</c:v>
                </c:pt>
                <c:pt idx="167">
                  <c:v>3.6</c:v>
                </c:pt>
                <c:pt idx="168">
                  <c:v>7.1</c:v>
                </c:pt>
                <c:pt idx="169">
                  <c:v>6.8</c:v>
                </c:pt>
                <c:pt idx="170">
                  <c:v>8.4</c:v>
                </c:pt>
                <c:pt idx="171">
                  <c:v>4.5999999999999996</c:v>
                </c:pt>
                <c:pt idx="172">
                  <c:v>5.4</c:v>
                </c:pt>
                <c:pt idx="173">
                  <c:v>4.3</c:v>
                </c:pt>
                <c:pt idx="174">
                  <c:v>6.4</c:v>
                </c:pt>
                <c:pt idx="175">
                  <c:v>4</c:v>
                </c:pt>
                <c:pt idx="176">
                  <c:v>8.4</c:v>
                </c:pt>
                <c:pt idx="177">
                  <c:v>4.5</c:v>
                </c:pt>
                <c:pt idx="178">
                  <c:v>4.9000000000000004</c:v>
                </c:pt>
                <c:pt idx="179">
                  <c:v>6</c:v>
                </c:pt>
                <c:pt idx="180">
                  <c:v>6.6</c:v>
                </c:pt>
                <c:pt idx="181">
                  <c:v>7</c:v>
                </c:pt>
                <c:pt idx="182">
                  <c:v>7.1</c:v>
                </c:pt>
                <c:pt idx="183">
                  <c:v>4.9000000000000004</c:v>
                </c:pt>
                <c:pt idx="184">
                  <c:v>2.9</c:v>
                </c:pt>
                <c:pt idx="185">
                  <c:v>2.7</c:v>
                </c:pt>
                <c:pt idx="186">
                  <c:v>1.4</c:v>
                </c:pt>
                <c:pt idx="187">
                  <c:v>4.5999999999999996</c:v>
                </c:pt>
                <c:pt idx="188">
                  <c:v>9</c:v>
                </c:pt>
                <c:pt idx="189">
                  <c:v>13.8</c:v>
                </c:pt>
                <c:pt idx="190">
                  <c:v>7.5</c:v>
                </c:pt>
                <c:pt idx="191">
                  <c:v>8</c:v>
                </c:pt>
                <c:pt idx="192">
                  <c:v>1.8</c:v>
                </c:pt>
                <c:pt idx="193">
                  <c:v>5.2</c:v>
                </c:pt>
                <c:pt idx="194">
                  <c:v>5</c:v>
                </c:pt>
                <c:pt idx="195">
                  <c:v>2.6</c:v>
                </c:pt>
                <c:pt idx="196">
                  <c:v>10.6</c:v>
                </c:pt>
                <c:pt idx="197">
                  <c:v>9.5</c:v>
                </c:pt>
                <c:pt idx="198">
                  <c:v>4.0999999999999996</c:v>
                </c:pt>
                <c:pt idx="199">
                  <c:v>13.1</c:v>
                </c:pt>
                <c:pt idx="200">
                  <c:v>10.7</c:v>
                </c:pt>
                <c:pt idx="201">
                  <c:v>14.2</c:v>
                </c:pt>
                <c:pt idx="202">
                  <c:v>29.1</c:v>
                </c:pt>
                <c:pt idx="203">
                  <c:v>4.3</c:v>
                </c:pt>
                <c:pt idx="204">
                  <c:v>5.2</c:v>
                </c:pt>
                <c:pt idx="205">
                  <c:v>17</c:v>
                </c:pt>
                <c:pt idx="206">
                  <c:v>18.2</c:v>
                </c:pt>
                <c:pt idx="207">
                  <c:v>9.2000000000000011</c:v>
                </c:pt>
                <c:pt idx="208">
                  <c:v>8.4</c:v>
                </c:pt>
                <c:pt idx="209">
                  <c:v>9.2000000000000011</c:v>
                </c:pt>
                <c:pt idx="210">
                  <c:v>16.7</c:v>
                </c:pt>
                <c:pt idx="211">
                  <c:v>5</c:v>
                </c:pt>
                <c:pt idx="212">
                  <c:v>9.9</c:v>
                </c:pt>
                <c:pt idx="213">
                  <c:v>17.8</c:v>
                </c:pt>
              </c:numCache>
            </c:numRef>
          </c:val>
          <c:smooth val="1"/>
        </c:ser>
        <c:marker val="1"/>
        <c:axId val="112880256"/>
        <c:axId val="112886144"/>
      </c:lineChart>
      <c:lineChart>
        <c:grouping val="standard"/>
        <c:ser>
          <c:idx val="1"/>
          <c:order val="1"/>
          <c:tx>
            <c:strRef>
              <c:f>Sheet6!$C$3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Sheet6!$A$4:$A$217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Sheet6!$C$4:$C$217</c:f>
              <c:numCache>
                <c:formatCode>0.0</c:formatCode>
                <c:ptCount val="214"/>
                <c:pt idx="0">
                  <c:v>89.661000000000001</c:v>
                </c:pt>
                <c:pt idx="1">
                  <c:v>121.06750000000002</c:v>
                </c:pt>
                <c:pt idx="2">
                  <c:v>133.64399999999998</c:v>
                </c:pt>
                <c:pt idx="3">
                  <c:v>110.4233</c:v>
                </c:pt>
                <c:pt idx="4">
                  <c:v>103.25460000000002</c:v>
                </c:pt>
                <c:pt idx="5">
                  <c:v>100.13239999999998</c:v>
                </c:pt>
                <c:pt idx="6">
                  <c:v>101.0663</c:v>
                </c:pt>
                <c:pt idx="7">
                  <c:v>116.6604</c:v>
                </c:pt>
                <c:pt idx="8">
                  <c:v>64.13</c:v>
                </c:pt>
                <c:pt idx="9">
                  <c:v>103.0617</c:v>
                </c:pt>
                <c:pt idx="10">
                  <c:v>114.28</c:v>
                </c:pt>
                <c:pt idx="11">
                  <c:v>111.91950000000007</c:v>
                </c:pt>
                <c:pt idx="12">
                  <c:v>104.956</c:v>
                </c:pt>
                <c:pt idx="13">
                  <c:v>113.52879999999998</c:v>
                </c:pt>
                <c:pt idx="14">
                  <c:v>104.39009999999999</c:v>
                </c:pt>
                <c:pt idx="15">
                  <c:v>104.598</c:v>
                </c:pt>
                <c:pt idx="16">
                  <c:v>108.3775</c:v>
                </c:pt>
                <c:pt idx="17">
                  <c:v>107.41279999999999</c:v>
                </c:pt>
                <c:pt idx="18">
                  <c:v>103.7907</c:v>
                </c:pt>
                <c:pt idx="19">
                  <c:v>105.95200000000001</c:v>
                </c:pt>
                <c:pt idx="20">
                  <c:v>100.37700000000001</c:v>
                </c:pt>
                <c:pt idx="21">
                  <c:v>100.66679999999998</c:v>
                </c:pt>
                <c:pt idx="22">
                  <c:v>120.16689999999998</c:v>
                </c:pt>
                <c:pt idx="23">
                  <c:v>147.5085</c:v>
                </c:pt>
                <c:pt idx="24">
                  <c:v>196.79919999999998</c:v>
                </c:pt>
                <c:pt idx="25">
                  <c:v>184.81120000000001</c:v>
                </c:pt>
                <c:pt idx="26">
                  <c:v>150.0378</c:v>
                </c:pt>
                <c:pt idx="27">
                  <c:v>166.04399999999998</c:v>
                </c:pt>
                <c:pt idx="28">
                  <c:v>140.4606</c:v>
                </c:pt>
                <c:pt idx="29">
                  <c:v>174.43890000000007</c:v>
                </c:pt>
                <c:pt idx="30">
                  <c:v>204.262</c:v>
                </c:pt>
                <c:pt idx="31">
                  <c:v>201.15900000000002</c:v>
                </c:pt>
                <c:pt idx="32">
                  <c:v>196.25</c:v>
                </c:pt>
                <c:pt idx="33">
                  <c:v>167.52969999999999</c:v>
                </c:pt>
                <c:pt idx="34">
                  <c:v>161.16559999999998</c:v>
                </c:pt>
                <c:pt idx="35">
                  <c:v>145.32300000000001</c:v>
                </c:pt>
                <c:pt idx="36">
                  <c:v>145.47750000000002</c:v>
                </c:pt>
                <c:pt idx="37">
                  <c:v>104.56639999999999</c:v>
                </c:pt>
                <c:pt idx="38">
                  <c:v>163.6404</c:v>
                </c:pt>
                <c:pt idx="39">
                  <c:v>139.191</c:v>
                </c:pt>
                <c:pt idx="40">
                  <c:v>110.5686</c:v>
                </c:pt>
                <c:pt idx="41">
                  <c:v>110.636</c:v>
                </c:pt>
                <c:pt idx="42">
                  <c:v>99.598799999999983</c:v>
                </c:pt>
                <c:pt idx="43">
                  <c:v>99.367800000000003</c:v>
                </c:pt>
                <c:pt idx="44">
                  <c:v>95.334400000000002</c:v>
                </c:pt>
                <c:pt idx="45">
                  <c:v>106.84440000000002</c:v>
                </c:pt>
                <c:pt idx="46">
                  <c:v>139.167</c:v>
                </c:pt>
                <c:pt idx="47">
                  <c:v>133.55349999999999</c:v>
                </c:pt>
                <c:pt idx="48">
                  <c:v>134.6112</c:v>
                </c:pt>
                <c:pt idx="49">
                  <c:v>105.79859999999999</c:v>
                </c:pt>
                <c:pt idx="50">
                  <c:v>98.483999999999995</c:v>
                </c:pt>
                <c:pt idx="51">
                  <c:v>113.13579999999995</c:v>
                </c:pt>
                <c:pt idx="52">
                  <c:v>149.46</c:v>
                </c:pt>
                <c:pt idx="53">
                  <c:v>121.16160000000002</c:v>
                </c:pt>
                <c:pt idx="54">
                  <c:v>111.0492000000001</c:v>
                </c:pt>
                <c:pt idx="55">
                  <c:v>112.03949999999999</c:v>
                </c:pt>
                <c:pt idx="56">
                  <c:v>114.492</c:v>
                </c:pt>
                <c:pt idx="57">
                  <c:v>119.63879999999995</c:v>
                </c:pt>
                <c:pt idx="58">
                  <c:v>108.92000000000002</c:v>
                </c:pt>
                <c:pt idx="59">
                  <c:v>119.11999999999999</c:v>
                </c:pt>
                <c:pt idx="60">
                  <c:v>105.04000000000002</c:v>
                </c:pt>
                <c:pt idx="61">
                  <c:v>104.11999999999999</c:v>
                </c:pt>
                <c:pt idx="62">
                  <c:v>103.11999999999999</c:v>
                </c:pt>
                <c:pt idx="63">
                  <c:v>108.4</c:v>
                </c:pt>
                <c:pt idx="64">
                  <c:v>112.005</c:v>
                </c:pt>
                <c:pt idx="65">
                  <c:v>121.7163</c:v>
                </c:pt>
                <c:pt idx="66">
                  <c:v>150.33600000000001</c:v>
                </c:pt>
                <c:pt idx="67">
                  <c:v>133.23999999999998</c:v>
                </c:pt>
                <c:pt idx="68">
                  <c:v>132.7473</c:v>
                </c:pt>
                <c:pt idx="69">
                  <c:v>144.89200000000017</c:v>
                </c:pt>
                <c:pt idx="70">
                  <c:v>123.76259999999999</c:v>
                </c:pt>
                <c:pt idx="71">
                  <c:v>128.7928</c:v>
                </c:pt>
                <c:pt idx="72">
                  <c:v>141.49730000000017</c:v>
                </c:pt>
                <c:pt idx="73">
                  <c:v>136.94280000000001</c:v>
                </c:pt>
                <c:pt idx="74">
                  <c:v>124.32440000000001</c:v>
                </c:pt>
                <c:pt idx="75">
                  <c:v>126.07539999999995</c:v>
                </c:pt>
                <c:pt idx="76">
                  <c:v>114.69260000000001</c:v>
                </c:pt>
                <c:pt idx="77">
                  <c:v>128.017</c:v>
                </c:pt>
                <c:pt idx="78">
                  <c:v>128.1302</c:v>
                </c:pt>
                <c:pt idx="79">
                  <c:v>136.14619999999999</c:v>
                </c:pt>
                <c:pt idx="80">
                  <c:v>130.31359999999998</c:v>
                </c:pt>
                <c:pt idx="81">
                  <c:v>129.5744</c:v>
                </c:pt>
                <c:pt idx="82">
                  <c:v>127.47350000000002</c:v>
                </c:pt>
                <c:pt idx="83">
                  <c:v>127.95790000000002</c:v>
                </c:pt>
                <c:pt idx="84">
                  <c:v>140.80949999999999</c:v>
                </c:pt>
                <c:pt idx="85">
                  <c:v>196.17599999999999</c:v>
                </c:pt>
                <c:pt idx="86">
                  <c:v>149.13359999999992</c:v>
                </c:pt>
                <c:pt idx="87">
                  <c:v>179.4785</c:v>
                </c:pt>
                <c:pt idx="88">
                  <c:v>184.48500000000001</c:v>
                </c:pt>
                <c:pt idx="89">
                  <c:v>184.98340000000007</c:v>
                </c:pt>
                <c:pt idx="90">
                  <c:v>185.09840000000017</c:v>
                </c:pt>
                <c:pt idx="91">
                  <c:v>178.0472</c:v>
                </c:pt>
                <c:pt idx="92">
                  <c:v>139.55350000000001</c:v>
                </c:pt>
                <c:pt idx="93">
                  <c:v>126.70970000000001</c:v>
                </c:pt>
                <c:pt idx="94">
                  <c:v>122.85</c:v>
                </c:pt>
                <c:pt idx="95">
                  <c:v>123.29819999999999</c:v>
                </c:pt>
                <c:pt idx="96">
                  <c:v>124.02120000000002</c:v>
                </c:pt>
                <c:pt idx="97">
                  <c:v>113.02279999999998</c:v>
                </c:pt>
                <c:pt idx="98">
                  <c:v>112.57220000000001</c:v>
                </c:pt>
                <c:pt idx="99">
                  <c:v>114.239</c:v>
                </c:pt>
                <c:pt idx="100">
                  <c:v>114.79020000000011</c:v>
                </c:pt>
                <c:pt idx="101">
                  <c:v>125.12999999999998</c:v>
                </c:pt>
                <c:pt idx="102">
                  <c:v>127.1468</c:v>
                </c:pt>
                <c:pt idx="103">
                  <c:v>124.67450000000001</c:v>
                </c:pt>
                <c:pt idx="104">
                  <c:v>127.03200000000001</c:v>
                </c:pt>
                <c:pt idx="105">
                  <c:v>124.40110000000007</c:v>
                </c:pt>
                <c:pt idx="106">
                  <c:v>137.00469999999999</c:v>
                </c:pt>
                <c:pt idx="107">
                  <c:v>127.99920000000009</c:v>
                </c:pt>
                <c:pt idx="108">
                  <c:v>113.72579999999998</c:v>
                </c:pt>
                <c:pt idx="109">
                  <c:v>111.2808</c:v>
                </c:pt>
                <c:pt idx="110">
                  <c:v>115.977</c:v>
                </c:pt>
                <c:pt idx="111">
                  <c:v>137.64299999999997</c:v>
                </c:pt>
                <c:pt idx="112">
                  <c:v>136.69979999999998</c:v>
                </c:pt>
                <c:pt idx="113">
                  <c:v>128.25280000000001</c:v>
                </c:pt>
                <c:pt idx="114">
                  <c:v>116.1489</c:v>
                </c:pt>
                <c:pt idx="115">
                  <c:v>109.00679999999998</c:v>
                </c:pt>
                <c:pt idx="116">
                  <c:v>106.32820000000001</c:v>
                </c:pt>
                <c:pt idx="117">
                  <c:v>104.97960000000002</c:v>
                </c:pt>
                <c:pt idx="118">
                  <c:v>103.0515</c:v>
                </c:pt>
                <c:pt idx="119">
                  <c:v>104.3963</c:v>
                </c:pt>
                <c:pt idx="120">
                  <c:v>101.75879999999998</c:v>
                </c:pt>
                <c:pt idx="121">
                  <c:v>110.37910000000001</c:v>
                </c:pt>
                <c:pt idx="122">
                  <c:v>92.04</c:v>
                </c:pt>
                <c:pt idx="123">
                  <c:v>90.107199999999992</c:v>
                </c:pt>
                <c:pt idx="124">
                  <c:v>89.062100000000001</c:v>
                </c:pt>
                <c:pt idx="125">
                  <c:v>85.02300000000001</c:v>
                </c:pt>
                <c:pt idx="126">
                  <c:v>82.3536</c:v>
                </c:pt>
                <c:pt idx="127">
                  <c:v>85.026899999999983</c:v>
                </c:pt>
                <c:pt idx="128">
                  <c:v>80.833799999999982</c:v>
                </c:pt>
                <c:pt idx="129">
                  <c:v>78.523200000000003</c:v>
                </c:pt>
                <c:pt idx="130">
                  <c:v>78.124200000000002</c:v>
                </c:pt>
                <c:pt idx="131">
                  <c:v>73.37609999999998</c:v>
                </c:pt>
                <c:pt idx="132">
                  <c:v>78.475700000000003</c:v>
                </c:pt>
                <c:pt idx="133">
                  <c:v>83.739199999999997</c:v>
                </c:pt>
                <c:pt idx="134">
                  <c:v>80.358599999999981</c:v>
                </c:pt>
                <c:pt idx="135">
                  <c:v>68.4285</c:v>
                </c:pt>
                <c:pt idx="136">
                  <c:v>70.319999999999993</c:v>
                </c:pt>
                <c:pt idx="137">
                  <c:v>67.271399999999986</c:v>
                </c:pt>
                <c:pt idx="138">
                  <c:v>73.016999999999996</c:v>
                </c:pt>
                <c:pt idx="139">
                  <c:v>71.2</c:v>
                </c:pt>
                <c:pt idx="140">
                  <c:v>64.440700000000007</c:v>
                </c:pt>
                <c:pt idx="141">
                  <c:v>73.543400000000005</c:v>
                </c:pt>
                <c:pt idx="142">
                  <c:v>65.440000000000026</c:v>
                </c:pt>
                <c:pt idx="143">
                  <c:v>74.732699999999994</c:v>
                </c:pt>
                <c:pt idx="144">
                  <c:v>65.162500000000009</c:v>
                </c:pt>
                <c:pt idx="145">
                  <c:v>73.2</c:v>
                </c:pt>
                <c:pt idx="146">
                  <c:v>67.670399999999958</c:v>
                </c:pt>
                <c:pt idx="147">
                  <c:v>55.64</c:v>
                </c:pt>
                <c:pt idx="148">
                  <c:v>66.034499999999994</c:v>
                </c:pt>
                <c:pt idx="149">
                  <c:v>53.720000000000013</c:v>
                </c:pt>
                <c:pt idx="150">
                  <c:v>63.160000000000011</c:v>
                </c:pt>
                <c:pt idx="151">
                  <c:v>59.371200000000002</c:v>
                </c:pt>
                <c:pt idx="152">
                  <c:v>63.879899999999992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12889216"/>
        <c:axId val="112887680"/>
      </c:lineChart>
      <c:catAx>
        <c:axId val="112880256"/>
        <c:scaling>
          <c:orientation val="minMax"/>
        </c:scaling>
        <c:axPos val="b"/>
        <c:majorTickMark val="none"/>
        <c:tickLblPos val="nextTo"/>
        <c:crossAx val="112886144"/>
        <c:crosses val="autoZero"/>
        <c:auto val="1"/>
        <c:lblAlgn val="ctr"/>
        <c:lblOffset val="100"/>
        <c:tickLblSkip val="35"/>
      </c:catAx>
      <c:valAx>
        <c:axId val="112886144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12880256"/>
        <c:crosses val="autoZero"/>
        <c:crossBetween val="between"/>
        <c:majorUnit val="10"/>
      </c:valAx>
      <c:valAx>
        <c:axId val="112887680"/>
        <c:scaling>
          <c:orientation val="minMax"/>
          <c:max val="350"/>
          <c:min val="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2889216"/>
        <c:crosses val="max"/>
        <c:crossBetween val="between"/>
        <c:majorUnit val="50"/>
      </c:valAx>
      <c:catAx>
        <c:axId val="112889216"/>
        <c:scaling>
          <c:orientation val="minMax"/>
        </c:scaling>
        <c:delete val="1"/>
        <c:axPos val="b"/>
        <c:tickLblPos val="none"/>
        <c:crossAx val="112887680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9.844838145231849E-2"/>
          <c:y val="7.7478273549139706E-2"/>
          <c:w val="0.80032316272965842"/>
          <c:h val="3.2950568678915146E-2"/>
        </c:manualLayout>
      </c:layout>
    </c:legend>
    <c:plotVisOnly val="1"/>
  </c:chart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ctr">
              <a:defRPr sz="1600" b="0">
                <a:solidFill>
                  <a:srgbClr val="FFFF00"/>
                </a:solidFill>
              </a:defRPr>
            </a:pPr>
            <a:r>
              <a:rPr lang="en-US" sz="1600" b="0" dirty="0">
                <a:solidFill>
                  <a:srgbClr val="FFFF00"/>
                </a:solidFill>
              </a:rPr>
              <a:t>North Ladder % Chinook Passage vs Spill post 6/7 wall (2004-2006)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4.9297353455818066E-2"/>
          <c:y val="9.9129644084229321E-2"/>
          <c:w val="0.91107884951881069"/>
          <c:h val="0.75559532744172175"/>
        </c:manualLayout>
      </c:layout>
      <c:lineChart>
        <c:grouping val="standard"/>
        <c:ser>
          <c:idx val="1"/>
          <c:order val="1"/>
          <c:tx>
            <c:strRef>
              <c:f>Sheet2!$C$3</c:f>
              <c:strCache>
                <c:ptCount val="1"/>
                <c:pt idx="0">
                  <c:v>% North 04</c:v>
                </c:pt>
              </c:strCache>
            </c:strRef>
          </c:tx>
          <c:spPr>
            <a:ln w="31750" cmpd="dbl">
              <a:solidFill>
                <a:srgbClr val="FF0000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FF0000"/>
                </a:solidFill>
              </a:ln>
            </c:spPr>
            <c:trendlineType val="linear"/>
          </c:trendline>
          <c:cat>
            <c:strRef>
              <c:f>Sheet2!$A$4:$A$217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Sheet2!$C$4:$C$217</c:f>
              <c:numCache>
                <c:formatCode>0.0</c:formatCode>
                <c:ptCount val="214"/>
                <c:pt idx="0">
                  <c:v>0</c:v>
                </c:pt>
                <c:pt idx="1">
                  <c:v>2.2000000000000002</c:v>
                </c:pt>
                <c:pt idx="2">
                  <c:v>0</c:v>
                </c:pt>
                <c:pt idx="3">
                  <c:v>0</c:v>
                </c:pt>
                <c:pt idx="4">
                  <c:v>1.2</c:v>
                </c:pt>
                <c:pt idx="5">
                  <c:v>0</c:v>
                </c:pt>
                <c:pt idx="6">
                  <c:v>1.7</c:v>
                </c:pt>
                <c:pt idx="7">
                  <c:v>1.7</c:v>
                </c:pt>
                <c:pt idx="8">
                  <c:v>0.60000000000000042</c:v>
                </c:pt>
                <c:pt idx="9">
                  <c:v>1</c:v>
                </c:pt>
                <c:pt idx="10">
                  <c:v>1.3</c:v>
                </c:pt>
                <c:pt idx="11">
                  <c:v>4.2</c:v>
                </c:pt>
                <c:pt idx="12">
                  <c:v>13.6</c:v>
                </c:pt>
                <c:pt idx="13">
                  <c:v>22.8</c:v>
                </c:pt>
                <c:pt idx="14">
                  <c:v>16.2</c:v>
                </c:pt>
                <c:pt idx="15">
                  <c:v>16.2</c:v>
                </c:pt>
                <c:pt idx="16">
                  <c:v>25.5</c:v>
                </c:pt>
                <c:pt idx="17">
                  <c:v>27.8</c:v>
                </c:pt>
                <c:pt idx="18">
                  <c:v>31</c:v>
                </c:pt>
                <c:pt idx="19">
                  <c:v>38.9</c:v>
                </c:pt>
                <c:pt idx="20">
                  <c:v>22.3</c:v>
                </c:pt>
                <c:pt idx="21">
                  <c:v>27.9</c:v>
                </c:pt>
                <c:pt idx="22">
                  <c:v>39.200000000000003</c:v>
                </c:pt>
                <c:pt idx="23">
                  <c:v>33.6</c:v>
                </c:pt>
                <c:pt idx="24">
                  <c:v>25.4</c:v>
                </c:pt>
                <c:pt idx="25">
                  <c:v>20.9</c:v>
                </c:pt>
                <c:pt idx="26">
                  <c:v>31.5</c:v>
                </c:pt>
                <c:pt idx="27">
                  <c:v>26.6</c:v>
                </c:pt>
                <c:pt idx="28">
                  <c:v>32.1</c:v>
                </c:pt>
                <c:pt idx="29">
                  <c:v>30.5</c:v>
                </c:pt>
                <c:pt idx="30">
                  <c:v>38</c:v>
                </c:pt>
                <c:pt idx="31">
                  <c:v>37.5</c:v>
                </c:pt>
                <c:pt idx="32">
                  <c:v>44.1</c:v>
                </c:pt>
                <c:pt idx="33">
                  <c:v>34.700000000000003</c:v>
                </c:pt>
                <c:pt idx="34">
                  <c:v>33</c:v>
                </c:pt>
                <c:pt idx="35">
                  <c:v>39.4</c:v>
                </c:pt>
                <c:pt idx="36">
                  <c:v>26.9</c:v>
                </c:pt>
                <c:pt idx="37">
                  <c:v>31.6</c:v>
                </c:pt>
                <c:pt idx="38">
                  <c:v>30</c:v>
                </c:pt>
                <c:pt idx="39">
                  <c:v>25.5</c:v>
                </c:pt>
                <c:pt idx="40">
                  <c:v>16.8</c:v>
                </c:pt>
                <c:pt idx="41">
                  <c:v>15.2</c:v>
                </c:pt>
                <c:pt idx="42">
                  <c:v>23.1</c:v>
                </c:pt>
                <c:pt idx="43">
                  <c:v>29.4</c:v>
                </c:pt>
                <c:pt idx="44">
                  <c:v>25.4</c:v>
                </c:pt>
                <c:pt idx="45">
                  <c:v>30</c:v>
                </c:pt>
                <c:pt idx="46">
                  <c:v>23.2</c:v>
                </c:pt>
                <c:pt idx="47">
                  <c:v>33</c:v>
                </c:pt>
                <c:pt idx="48">
                  <c:v>22.1</c:v>
                </c:pt>
                <c:pt idx="49">
                  <c:v>24.7</c:v>
                </c:pt>
                <c:pt idx="50">
                  <c:v>20.2</c:v>
                </c:pt>
                <c:pt idx="51">
                  <c:v>28.3</c:v>
                </c:pt>
                <c:pt idx="52">
                  <c:v>37.9</c:v>
                </c:pt>
                <c:pt idx="53">
                  <c:v>25.8</c:v>
                </c:pt>
                <c:pt idx="54">
                  <c:v>8.8000000000000007</c:v>
                </c:pt>
                <c:pt idx="55">
                  <c:v>40.700000000000003</c:v>
                </c:pt>
                <c:pt idx="56">
                  <c:v>13.5</c:v>
                </c:pt>
                <c:pt idx="57">
                  <c:v>27.5</c:v>
                </c:pt>
                <c:pt idx="58">
                  <c:v>12.4</c:v>
                </c:pt>
                <c:pt idx="59">
                  <c:v>36.5</c:v>
                </c:pt>
                <c:pt idx="60">
                  <c:v>20.399999999999999</c:v>
                </c:pt>
                <c:pt idx="61">
                  <c:v>19.7</c:v>
                </c:pt>
                <c:pt idx="62">
                  <c:v>34.1</c:v>
                </c:pt>
                <c:pt idx="63">
                  <c:v>52.2</c:v>
                </c:pt>
                <c:pt idx="64">
                  <c:v>45.5</c:v>
                </c:pt>
                <c:pt idx="65">
                  <c:v>33.4</c:v>
                </c:pt>
                <c:pt idx="66">
                  <c:v>69.2</c:v>
                </c:pt>
                <c:pt idx="67">
                  <c:v>59.4</c:v>
                </c:pt>
                <c:pt idx="68">
                  <c:v>48.9</c:v>
                </c:pt>
                <c:pt idx="69">
                  <c:v>43.3</c:v>
                </c:pt>
                <c:pt idx="70">
                  <c:v>19.7</c:v>
                </c:pt>
                <c:pt idx="71">
                  <c:v>14.7</c:v>
                </c:pt>
                <c:pt idx="72">
                  <c:v>20.5</c:v>
                </c:pt>
                <c:pt idx="73">
                  <c:v>42.3</c:v>
                </c:pt>
                <c:pt idx="74">
                  <c:v>26.8</c:v>
                </c:pt>
                <c:pt idx="75">
                  <c:v>50.3</c:v>
                </c:pt>
                <c:pt idx="76">
                  <c:v>18.8</c:v>
                </c:pt>
                <c:pt idx="77">
                  <c:v>46.3</c:v>
                </c:pt>
                <c:pt idx="78">
                  <c:v>32.700000000000003</c:v>
                </c:pt>
                <c:pt idx="79">
                  <c:v>39.800000000000004</c:v>
                </c:pt>
                <c:pt idx="80">
                  <c:v>49.5</c:v>
                </c:pt>
                <c:pt idx="81">
                  <c:v>37.200000000000003</c:v>
                </c:pt>
                <c:pt idx="82">
                  <c:v>38.700000000000003</c:v>
                </c:pt>
                <c:pt idx="83">
                  <c:v>40.200000000000003</c:v>
                </c:pt>
                <c:pt idx="84">
                  <c:v>22.4</c:v>
                </c:pt>
                <c:pt idx="85">
                  <c:v>23.5</c:v>
                </c:pt>
                <c:pt idx="86">
                  <c:v>26.8</c:v>
                </c:pt>
                <c:pt idx="87">
                  <c:v>24.2</c:v>
                </c:pt>
                <c:pt idx="88">
                  <c:v>18</c:v>
                </c:pt>
                <c:pt idx="89">
                  <c:v>23.1</c:v>
                </c:pt>
                <c:pt idx="90">
                  <c:v>26.3</c:v>
                </c:pt>
                <c:pt idx="91">
                  <c:v>17.399999999999999</c:v>
                </c:pt>
                <c:pt idx="92">
                  <c:v>16.100000000000001</c:v>
                </c:pt>
                <c:pt idx="93">
                  <c:v>19.5</c:v>
                </c:pt>
                <c:pt idx="94">
                  <c:v>5.6</c:v>
                </c:pt>
                <c:pt idx="95">
                  <c:v>7.6</c:v>
                </c:pt>
                <c:pt idx="96">
                  <c:v>12.4</c:v>
                </c:pt>
                <c:pt idx="97">
                  <c:v>20.5</c:v>
                </c:pt>
                <c:pt idx="98">
                  <c:v>22.8</c:v>
                </c:pt>
                <c:pt idx="99">
                  <c:v>15.4</c:v>
                </c:pt>
                <c:pt idx="100">
                  <c:v>15.2</c:v>
                </c:pt>
                <c:pt idx="101">
                  <c:v>15.6</c:v>
                </c:pt>
                <c:pt idx="102">
                  <c:v>15.9</c:v>
                </c:pt>
                <c:pt idx="103">
                  <c:v>39.200000000000003</c:v>
                </c:pt>
                <c:pt idx="104">
                  <c:v>31.9</c:v>
                </c:pt>
                <c:pt idx="105">
                  <c:v>23.9</c:v>
                </c:pt>
                <c:pt idx="106">
                  <c:v>7.7</c:v>
                </c:pt>
                <c:pt idx="107">
                  <c:v>13.1</c:v>
                </c:pt>
                <c:pt idx="108">
                  <c:v>17.600000000000001</c:v>
                </c:pt>
                <c:pt idx="109">
                  <c:v>18.600000000000001</c:v>
                </c:pt>
                <c:pt idx="110">
                  <c:v>24.4</c:v>
                </c:pt>
                <c:pt idx="111">
                  <c:v>9</c:v>
                </c:pt>
                <c:pt idx="112">
                  <c:v>5.6</c:v>
                </c:pt>
                <c:pt idx="113">
                  <c:v>8.2000000000000011</c:v>
                </c:pt>
                <c:pt idx="114">
                  <c:v>12.8</c:v>
                </c:pt>
                <c:pt idx="115">
                  <c:v>23.6</c:v>
                </c:pt>
                <c:pt idx="116">
                  <c:v>21.1</c:v>
                </c:pt>
                <c:pt idx="117">
                  <c:v>16</c:v>
                </c:pt>
                <c:pt idx="118">
                  <c:v>10</c:v>
                </c:pt>
                <c:pt idx="119">
                  <c:v>15.4</c:v>
                </c:pt>
                <c:pt idx="120">
                  <c:v>18.600000000000001</c:v>
                </c:pt>
                <c:pt idx="121">
                  <c:v>14</c:v>
                </c:pt>
                <c:pt idx="122">
                  <c:v>29.7</c:v>
                </c:pt>
                <c:pt idx="123">
                  <c:v>16.7</c:v>
                </c:pt>
                <c:pt idx="124">
                  <c:v>54.5</c:v>
                </c:pt>
                <c:pt idx="125">
                  <c:v>13.1</c:v>
                </c:pt>
                <c:pt idx="126">
                  <c:v>31</c:v>
                </c:pt>
                <c:pt idx="127">
                  <c:v>16.7</c:v>
                </c:pt>
                <c:pt idx="128">
                  <c:v>18.2</c:v>
                </c:pt>
                <c:pt idx="129">
                  <c:v>2.2000000000000002</c:v>
                </c:pt>
                <c:pt idx="130">
                  <c:v>9.9</c:v>
                </c:pt>
                <c:pt idx="131">
                  <c:v>11.8</c:v>
                </c:pt>
                <c:pt idx="132">
                  <c:v>14.7</c:v>
                </c:pt>
                <c:pt idx="133">
                  <c:v>32</c:v>
                </c:pt>
                <c:pt idx="134">
                  <c:v>18.5</c:v>
                </c:pt>
                <c:pt idx="135">
                  <c:v>21.4</c:v>
                </c:pt>
                <c:pt idx="136">
                  <c:v>34.700000000000003</c:v>
                </c:pt>
                <c:pt idx="137">
                  <c:v>10.5</c:v>
                </c:pt>
                <c:pt idx="138">
                  <c:v>14.6</c:v>
                </c:pt>
                <c:pt idx="139">
                  <c:v>22.5</c:v>
                </c:pt>
                <c:pt idx="140">
                  <c:v>29.9</c:v>
                </c:pt>
                <c:pt idx="141">
                  <c:v>30.6</c:v>
                </c:pt>
                <c:pt idx="142">
                  <c:v>19.600000000000001</c:v>
                </c:pt>
                <c:pt idx="143">
                  <c:v>30.3</c:v>
                </c:pt>
                <c:pt idx="144">
                  <c:v>14.5</c:v>
                </c:pt>
                <c:pt idx="145">
                  <c:v>5.4</c:v>
                </c:pt>
                <c:pt idx="146">
                  <c:v>10.9</c:v>
                </c:pt>
                <c:pt idx="147">
                  <c:v>15</c:v>
                </c:pt>
                <c:pt idx="148">
                  <c:v>21.1</c:v>
                </c:pt>
                <c:pt idx="149">
                  <c:v>30.1</c:v>
                </c:pt>
                <c:pt idx="150">
                  <c:v>27.5</c:v>
                </c:pt>
                <c:pt idx="151">
                  <c:v>21.3</c:v>
                </c:pt>
                <c:pt idx="152">
                  <c:v>31.5</c:v>
                </c:pt>
                <c:pt idx="153">
                  <c:v>6.1</c:v>
                </c:pt>
                <c:pt idx="154">
                  <c:v>9.5</c:v>
                </c:pt>
                <c:pt idx="155">
                  <c:v>10.6</c:v>
                </c:pt>
                <c:pt idx="156">
                  <c:v>11.4</c:v>
                </c:pt>
                <c:pt idx="157">
                  <c:v>10.4</c:v>
                </c:pt>
                <c:pt idx="158">
                  <c:v>7.5</c:v>
                </c:pt>
                <c:pt idx="159">
                  <c:v>8.9</c:v>
                </c:pt>
                <c:pt idx="160">
                  <c:v>4.0999999999999996</c:v>
                </c:pt>
                <c:pt idx="161">
                  <c:v>9.3000000000000007</c:v>
                </c:pt>
                <c:pt idx="162">
                  <c:v>7.5</c:v>
                </c:pt>
                <c:pt idx="163">
                  <c:v>10.200000000000001</c:v>
                </c:pt>
                <c:pt idx="164">
                  <c:v>10.200000000000001</c:v>
                </c:pt>
                <c:pt idx="165">
                  <c:v>5.9</c:v>
                </c:pt>
                <c:pt idx="166">
                  <c:v>5.4</c:v>
                </c:pt>
                <c:pt idx="167">
                  <c:v>8.9</c:v>
                </c:pt>
                <c:pt idx="168">
                  <c:v>6.8</c:v>
                </c:pt>
                <c:pt idx="169">
                  <c:v>4.8</c:v>
                </c:pt>
                <c:pt idx="170">
                  <c:v>8.4</c:v>
                </c:pt>
                <c:pt idx="171">
                  <c:v>10.3</c:v>
                </c:pt>
                <c:pt idx="172">
                  <c:v>8.1</c:v>
                </c:pt>
                <c:pt idx="173">
                  <c:v>4.5999999999999996</c:v>
                </c:pt>
                <c:pt idx="174">
                  <c:v>2.2000000000000002</c:v>
                </c:pt>
                <c:pt idx="175">
                  <c:v>3.5</c:v>
                </c:pt>
                <c:pt idx="176">
                  <c:v>1.2</c:v>
                </c:pt>
                <c:pt idx="177">
                  <c:v>1.2</c:v>
                </c:pt>
                <c:pt idx="178">
                  <c:v>1.1000000000000001</c:v>
                </c:pt>
                <c:pt idx="179">
                  <c:v>1.4</c:v>
                </c:pt>
                <c:pt idx="180">
                  <c:v>3.1</c:v>
                </c:pt>
                <c:pt idx="181">
                  <c:v>0.60000000000000042</c:v>
                </c:pt>
                <c:pt idx="182">
                  <c:v>0.5</c:v>
                </c:pt>
                <c:pt idx="183">
                  <c:v>0.4</c:v>
                </c:pt>
                <c:pt idx="184">
                  <c:v>0.5</c:v>
                </c:pt>
                <c:pt idx="185">
                  <c:v>0.60000000000000042</c:v>
                </c:pt>
                <c:pt idx="186">
                  <c:v>0.4</c:v>
                </c:pt>
                <c:pt idx="187">
                  <c:v>0.4</c:v>
                </c:pt>
                <c:pt idx="188">
                  <c:v>0.30000000000000021</c:v>
                </c:pt>
                <c:pt idx="189">
                  <c:v>0.2</c:v>
                </c:pt>
                <c:pt idx="190">
                  <c:v>1.1000000000000001</c:v>
                </c:pt>
                <c:pt idx="191">
                  <c:v>1.2</c:v>
                </c:pt>
                <c:pt idx="192">
                  <c:v>1.7</c:v>
                </c:pt>
                <c:pt idx="193">
                  <c:v>2.2000000000000002</c:v>
                </c:pt>
                <c:pt idx="194">
                  <c:v>0.60000000000000042</c:v>
                </c:pt>
                <c:pt idx="195">
                  <c:v>1.3</c:v>
                </c:pt>
                <c:pt idx="196">
                  <c:v>0.9</c:v>
                </c:pt>
                <c:pt idx="197">
                  <c:v>3.9</c:v>
                </c:pt>
                <c:pt idx="198">
                  <c:v>1.7</c:v>
                </c:pt>
                <c:pt idx="199">
                  <c:v>3.4</c:v>
                </c:pt>
                <c:pt idx="200">
                  <c:v>2.5</c:v>
                </c:pt>
                <c:pt idx="201">
                  <c:v>7.3</c:v>
                </c:pt>
                <c:pt idx="202">
                  <c:v>5.0999999999999996</c:v>
                </c:pt>
                <c:pt idx="203">
                  <c:v>7.9</c:v>
                </c:pt>
                <c:pt idx="204">
                  <c:v>6.8</c:v>
                </c:pt>
                <c:pt idx="205">
                  <c:v>5</c:v>
                </c:pt>
                <c:pt idx="206">
                  <c:v>0.5</c:v>
                </c:pt>
                <c:pt idx="207">
                  <c:v>2.7</c:v>
                </c:pt>
                <c:pt idx="208">
                  <c:v>5</c:v>
                </c:pt>
                <c:pt idx="209">
                  <c:v>9.6</c:v>
                </c:pt>
                <c:pt idx="210">
                  <c:v>13.6</c:v>
                </c:pt>
                <c:pt idx="211">
                  <c:v>4.4000000000000004</c:v>
                </c:pt>
                <c:pt idx="212">
                  <c:v>11.5</c:v>
                </c:pt>
                <c:pt idx="213">
                  <c:v>16</c:v>
                </c:pt>
              </c:numCache>
            </c:numRef>
          </c:val>
        </c:ser>
        <c:ser>
          <c:idx val="3"/>
          <c:order val="3"/>
          <c:tx>
            <c:strRef>
              <c:f>Sheet2!$E$3</c:f>
              <c:strCache>
                <c:ptCount val="1"/>
                <c:pt idx="0">
                  <c:v>% North 05</c:v>
                </c:pt>
              </c:strCache>
            </c:strRef>
          </c:tx>
          <c:spPr>
            <a:ln w="31750" cmpd="dbl">
              <a:solidFill>
                <a:srgbClr val="00FF00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00FF00"/>
                </a:solidFill>
              </a:ln>
            </c:spPr>
            <c:trendlineType val="linear"/>
          </c:trendline>
          <c:cat>
            <c:strRef>
              <c:f>Sheet2!$A$4:$A$217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Sheet2!$E$4:$E$217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20</c:v>
                </c:pt>
                <c:pt idx="9">
                  <c:v>0</c:v>
                </c:pt>
                <c:pt idx="10">
                  <c:v>33.333333333333329</c:v>
                </c:pt>
                <c:pt idx="11">
                  <c:v>40</c:v>
                </c:pt>
                <c:pt idx="12">
                  <c:v>38.461538461538446</c:v>
                </c:pt>
                <c:pt idx="13">
                  <c:v>20</c:v>
                </c:pt>
                <c:pt idx="14">
                  <c:v>23.333333333333304</c:v>
                </c:pt>
                <c:pt idx="15">
                  <c:v>13.95348837209303</c:v>
                </c:pt>
                <c:pt idx="16">
                  <c:v>35.294117647058876</c:v>
                </c:pt>
                <c:pt idx="17">
                  <c:v>16.939890710382528</c:v>
                </c:pt>
                <c:pt idx="18">
                  <c:v>31.40096618357488</c:v>
                </c:pt>
                <c:pt idx="19">
                  <c:v>19.54397394136808</c:v>
                </c:pt>
                <c:pt idx="20">
                  <c:v>26.195899772209568</c:v>
                </c:pt>
                <c:pt idx="21">
                  <c:v>25.136612021857925</c:v>
                </c:pt>
                <c:pt idx="22">
                  <c:v>8.7267525035765381</c:v>
                </c:pt>
                <c:pt idx="23">
                  <c:v>23.95437262357413</c:v>
                </c:pt>
                <c:pt idx="24">
                  <c:v>40.66985645933012</c:v>
                </c:pt>
                <c:pt idx="25">
                  <c:v>21.293103448275851</c:v>
                </c:pt>
                <c:pt idx="26">
                  <c:v>18.95833333333329</c:v>
                </c:pt>
                <c:pt idx="27">
                  <c:v>31.748726655348023</c:v>
                </c:pt>
                <c:pt idx="28">
                  <c:v>45.666235446313067</c:v>
                </c:pt>
                <c:pt idx="29">
                  <c:v>49.077822762033264</c:v>
                </c:pt>
                <c:pt idx="30">
                  <c:v>56.021372790793258</c:v>
                </c:pt>
                <c:pt idx="31">
                  <c:v>30.00396353547363</c:v>
                </c:pt>
                <c:pt idx="32">
                  <c:v>33.595284872298592</c:v>
                </c:pt>
                <c:pt idx="33">
                  <c:v>34.824605998983223</c:v>
                </c:pt>
                <c:pt idx="34">
                  <c:v>24.67966573816156</c:v>
                </c:pt>
                <c:pt idx="35">
                  <c:v>38.797623208668298</c:v>
                </c:pt>
                <c:pt idx="36">
                  <c:v>34.007173133355067</c:v>
                </c:pt>
                <c:pt idx="37">
                  <c:v>28.247602441150811</c:v>
                </c:pt>
                <c:pt idx="38">
                  <c:v>11.205673758865252</c:v>
                </c:pt>
                <c:pt idx="39">
                  <c:v>20.621931260229132</c:v>
                </c:pt>
                <c:pt idx="40">
                  <c:v>17.038539553752518</c:v>
                </c:pt>
                <c:pt idx="41">
                  <c:v>17.277486910994764</c:v>
                </c:pt>
                <c:pt idx="42">
                  <c:v>11.213720316622696</c:v>
                </c:pt>
                <c:pt idx="43">
                  <c:v>12.418300653594768</c:v>
                </c:pt>
                <c:pt idx="44">
                  <c:v>21.524201853759013</c:v>
                </c:pt>
                <c:pt idx="45">
                  <c:v>12.463126843657816</c:v>
                </c:pt>
                <c:pt idx="46">
                  <c:v>6.6322136089577945</c:v>
                </c:pt>
                <c:pt idx="47">
                  <c:v>17.113402061855684</c:v>
                </c:pt>
                <c:pt idx="48">
                  <c:v>10.477787091366311</c:v>
                </c:pt>
                <c:pt idx="49">
                  <c:v>12.589073634204276</c:v>
                </c:pt>
                <c:pt idx="50">
                  <c:v>9.2436974789915904</c:v>
                </c:pt>
                <c:pt idx="51">
                  <c:v>6.3157894736842106</c:v>
                </c:pt>
                <c:pt idx="52">
                  <c:v>3.72492836676218</c:v>
                </c:pt>
                <c:pt idx="53">
                  <c:v>5.2009456264775373</c:v>
                </c:pt>
                <c:pt idx="54">
                  <c:v>6.1130334486735869</c:v>
                </c:pt>
                <c:pt idx="55">
                  <c:v>50</c:v>
                </c:pt>
                <c:pt idx="56">
                  <c:v>21.799746514575382</c:v>
                </c:pt>
                <c:pt idx="57">
                  <c:v>27.36625514403293</c:v>
                </c:pt>
                <c:pt idx="58">
                  <c:v>27.896678966789668</c:v>
                </c:pt>
                <c:pt idx="59">
                  <c:v>15.804806991988356</c:v>
                </c:pt>
                <c:pt idx="60">
                  <c:v>28.218694885361526</c:v>
                </c:pt>
                <c:pt idx="61">
                  <c:v>30</c:v>
                </c:pt>
                <c:pt idx="62">
                  <c:v>30.740181268882193</c:v>
                </c:pt>
                <c:pt idx="63">
                  <c:v>11.706881143878455</c:v>
                </c:pt>
                <c:pt idx="64">
                  <c:v>25.636363636363626</c:v>
                </c:pt>
                <c:pt idx="65">
                  <c:v>29.955947136563847</c:v>
                </c:pt>
                <c:pt idx="66">
                  <c:v>27.943760984182759</c:v>
                </c:pt>
                <c:pt idx="67">
                  <c:v>13.191489361702127</c:v>
                </c:pt>
                <c:pt idx="68">
                  <c:v>25.695581014729939</c:v>
                </c:pt>
                <c:pt idx="69">
                  <c:v>48.888888888888886</c:v>
                </c:pt>
                <c:pt idx="70">
                  <c:v>22.996057818659658</c:v>
                </c:pt>
                <c:pt idx="71">
                  <c:v>27.546628407460542</c:v>
                </c:pt>
                <c:pt idx="72">
                  <c:v>27.642276422764226</c:v>
                </c:pt>
                <c:pt idx="73">
                  <c:v>28.766086298258887</c:v>
                </c:pt>
                <c:pt idx="74">
                  <c:v>31.822070145423432</c:v>
                </c:pt>
                <c:pt idx="75">
                  <c:v>18.522727272727227</c:v>
                </c:pt>
                <c:pt idx="76">
                  <c:v>19.615384615384631</c:v>
                </c:pt>
                <c:pt idx="77">
                  <c:v>21.471389645776554</c:v>
                </c:pt>
                <c:pt idx="78">
                  <c:v>17.300482056775561</c:v>
                </c:pt>
                <c:pt idx="79">
                  <c:v>14.055636896046874</c:v>
                </c:pt>
                <c:pt idx="80">
                  <c:v>25.502425502425488</c:v>
                </c:pt>
                <c:pt idx="81">
                  <c:v>18.543799772468699</c:v>
                </c:pt>
                <c:pt idx="82">
                  <c:v>29.646238166417554</c:v>
                </c:pt>
                <c:pt idx="83">
                  <c:v>7.6633165829145726</c:v>
                </c:pt>
                <c:pt idx="84">
                  <c:v>3.1932773109243695</c:v>
                </c:pt>
                <c:pt idx="85">
                  <c:v>21.125319693094628</c:v>
                </c:pt>
                <c:pt idx="86">
                  <c:v>14.197148171109733</c:v>
                </c:pt>
                <c:pt idx="87">
                  <c:v>19.011406844106464</c:v>
                </c:pt>
                <c:pt idx="88">
                  <c:v>6.9451189898008785</c:v>
                </c:pt>
                <c:pt idx="89">
                  <c:v>4.4419134396355364</c:v>
                </c:pt>
                <c:pt idx="90">
                  <c:v>4.8582995951417036</c:v>
                </c:pt>
                <c:pt idx="91">
                  <c:v>6.7430025445292623</c:v>
                </c:pt>
                <c:pt idx="92">
                  <c:v>1.2135922330097078</c:v>
                </c:pt>
                <c:pt idx="93">
                  <c:v>6.5359477124183014</c:v>
                </c:pt>
                <c:pt idx="94">
                  <c:v>16.574862293440173</c:v>
                </c:pt>
                <c:pt idx="95">
                  <c:v>15.04028648164727</c:v>
                </c:pt>
                <c:pt idx="96">
                  <c:v>11.384876805437553</c:v>
                </c:pt>
                <c:pt idx="97">
                  <c:v>18.089430894308922</c:v>
                </c:pt>
                <c:pt idx="98">
                  <c:v>5.7595392368610474</c:v>
                </c:pt>
                <c:pt idx="99">
                  <c:v>1.8691588785046727</c:v>
                </c:pt>
                <c:pt idx="100">
                  <c:v>18.226002430133629</c:v>
                </c:pt>
                <c:pt idx="101">
                  <c:v>2.9315960912052117</c:v>
                </c:pt>
                <c:pt idx="102">
                  <c:v>5.4924242424242395</c:v>
                </c:pt>
                <c:pt idx="103">
                  <c:v>1.6722408026755862</c:v>
                </c:pt>
                <c:pt idx="104">
                  <c:v>1.0657193605683837</c:v>
                </c:pt>
                <c:pt idx="105">
                  <c:v>0.89786756453423089</c:v>
                </c:pt>
                <c:pt idx="106">
                  <c:v>3.4696406443618337</c:v>
                </c:pt>
                <c:pt idx="107">
                  <c:v>2.6049204052098407</c:v>
                </c:pt>
                <c:pt idx="108">
                  <c:v>8.8062622309197724</c:v>
                </c:pt>
                <c:pt idx="109">
                  <c:v>4.4776119402985071</c:v>
                </c:pt>
                <c:pt idx="110">
                  <c:v>10.462776659959772</c:v>
                </c:pt>
                <c:pt idx="111">
                  <c:v>5.7425742574257352</c:v>
                </c:pt>
                <c:pt idx="112">
                  <c:v>8.9955022488755692</c:v>
                </c:pt>
                <c:pt idx="113">
                  <c:v>3.6507936507936511</c:v>
                </c:pt>
                <c:pt idx="114">
                  <c:v>3.9938556067588302</c:v>
                </c:pt>
                <c:pt idx="115">
                  <c:v>6.9421487603305794</c:v>
                </c:pt>
                <c:pt idx="116">
                  <c:v>6.666666666666667</c:v>
                </c:pt>
                <c:pt idx="117">
                  <c:v>6.829268292682932</c:v>
                </c:pt>
                <c:pt idx="118">
                  <c:v>7.1942446043165456</c:v>
                </c:pt>
                <c:pt idx="119">
                  <c:v>5</c:v>
                </c:pt>
                <c:pt idx="120">
                  <c:v>4.4871794871794872</c:v>
                </c:pt>
                <c:pt idx="121">
                  <c:v>2.8708133971291843</c:v>
                </c:pt>
                <c:pt idx="122">
                  <c:v>32.432432432432435</c:v>
                </c:pt>
                <c:pt idx="123">
                  <c:v>13.666666666666675</c:v>
                </c:pt>
                <c:pt idx="124">
                  <c:v>4.6296296296296324</c:v>
                </c:pt>
                <c:pt idx="125">
                  <c:v>9.7826086956521685</c:v>
                </c:pt>
                <c:pt idx="126">
                  <c:v>6.666666666666667</c:v>
                </c:pt>
                <c:pt idx="127">
                  <c:v>14.285714285714286</c:v>
                </c:pt>
                <c:pt idx="128">
                  <c:v>9.6916299559471373</c:v>
                </c:pt>
                <c:pt idx="129">
                  <c:v>2.2641509433962272</c:v>
                </c:pt>
                <c:pt idx="130">
                  <c:v>5.2419354838709715</c:v>
                </c:pt>
                <c:pt idx="131">
                  <c:v>8.9947089947090024</c:v>
                </c:pt>
                <c:pt idx="132">
                  <c:v>8.1850533807829198</c:v>
                </c:pt>
                <c:pt idx="133">
                  <c:v>7.9754601226993911</c:v>
                </c:pt>
                <c:pt idx="134">
                  <c:v>3.0373831775700952</c:v>
                </c:pt>
                <c:pt idx="135">
                  <c:v>2.4691358024691374</c:v>
                </c:pt>
                <c:pt idx="136">
                  <c:v>4.946996466431095</c:v>
                </c:pt>
                <c:pt idx="137">
                  <c:v>4.4982698961937766</c:v>
                </c:pt>
                <c:pt idx="138">
                  <c:v>4.1343669250646036</c:v>
                </c:pt>
                <c:pt idx="139">
                  <c:v>5.5374592833876264</c:v>
                </c:pt>
                <c:pt idx="140">
                  <c:v>1.7730496453900702</c:v>
                </c:pt>
                <c:pt idx="141">
                  <c:v>3.8461538461538463</c:v>
                </c:pt>
                <c:pt idx="142">
                  <c:v>8.9514066496163771</c:v>
                </c:pt>
                <c:pt idx="143">
                  <c:v>6.4788732394366191</c:v>
                </c:pt>
                <c:pt idx="144">
                  <c:v>15.129151291512915</c:v>
                </c:pt>
                <c:pt idx="145">
                  <c:v>4.7461368653421632</c:v>
                </c:pt>
                <c:pt idx="146">
                  <c:v>6.0939060939060941</c:v>
                </c:pt>
                <c:pt idx="147">
                  <c:v>6.1287820015515875</c:v>
                </c:pt>
                <c:pt idx="148">
                  <c:v>6.1975938753189865</c:v>
                </c:pt>
                <c:pt idx="149">
                  <c:v>7.8445747800586485</c:v>
                </c:pt>
                <c:pt idx="150">
                  <c:v>11.144986449864499</c:v>
                </c:pt>
                <c:pt idx="151">
                  <c:v>3.9665050683120335</c:v>
                </c:pt>
                <c:pt idx="152">
                  <c:v>6.4541519086973596</c:v>
                </c:pt>
                <c:pt idx="153">
                  <c:v>0.73206442166910735</c:v>
                </c:pt>
                <c:pt idx="154">
                  <c:v>0.53892215568862278</c:v>
                </c:pt>
                <c:pt idx="155">
                  <c:v>2.4098653864256785</c:v>
                </c:pt>
                <c:pt idx="156">
                  <c:v>3.4992514970059867</c:v>
                </c:pt>
                <c:pt idx="157">
                  <c:v>2.750871755133669</c:v>
                </c:pt>
                <c:pt idx="158">
                  <c:v>3.2153908247006591</c:v>
                </c:pt>
                <c:pt idx="159">
                  <c:v>2.0443222813949511</c:v>
                </c:pt>
                <c:pt idx="160">
                  <c:v>1.1540767386091126</c:v>
                </c:pt>
                <c:pt idx="161">
                  <c:v>2.9017528354691384</c:v>
                </c:pt>
                <c:pt idx="162">
                  <c:v>2.1551240318778779</c:v>
                </c:pt>
                <c:pt idx="163">
                  <c:v>7.7209914454924329</c:v>
                </c:pt>
                <c:pt idx="164">
                  <c:v>6.8658720832633904</c:v>
                </c:pt>
                <c:pt idx="165">
                  <c:v>3.5886380928227242</c:v>
                </c:pt>
                <c:pt idx="166">
                  <c:v>0.98789037603569163</c:v>
                </c:pt>
                <c:pt idx="167">
                  <c:v>1.0909090909090902</c:v>
                </c:pt>
                <c:pt idx="168">
                  <c:v>2.2067616045222311</c:v>
                </c:pt>
                <c:pt idx="169">
                  <c:v>3.0818595627192003</c:v>
                </c:pt>
                <c:pt idx="170">
                  <c:v>5.9951651893634184</c:v>
                </c:pt>
                <c:pt idx="171">
                  <c:v>3.7873571133452697</c:v>
                </c:pt>
                <c:pt idx="172">
                  <c:v>2.1989106314303006</c:v>
                </c:pt>
                <c:pt idx="173">
                  <c:v>1.0814058275758487</c:v>
                </c:pt>
                <c:pt idx="174">
                  <c:v>1.5832626519649418</c:v>
                </c:pt>
                <c:pt idx="175">
                  <c:v>2.2612217347283186</c:v>
                </c:pt>
                <c:pt idx="176">
                  <c:v>4.4830484729616202</c:v>
                </c:pt>
                <c:pt idx="177">
                  <c:v>6.1525495153813736</c:v>
                </c:pt>
                <c:pt idx="178">
                  <c:v>1.3428827215756503</c:v>
                </c:pt>
                <c:pt idx="179">
                  <c:v>1.0507355148604023</c:v>
                </c:pt>
                <c:pt idx="180">
                  <c:v>1.3662239089184061</c:v>
                </c:pt>
                <c:pt idx="181">
                  <c:v>11.144986449864499</c:v>
                </c:pt>
                <c:pt idx="182">
                  <c:v>0.49474335188620905</c:v>
                </c:pt>
                <c:pt idx="183">
                  <c:v>0.22874571101791841</c:v>
                </c:pt>
                <c:pt idx="184">
                  <c:v>10.664523043944266</c:v>
                </c:pt>
                <c:pt idx="185">
                  <c:v>1.8452380952380945</c:v>
                </c:pt>
                <c:pt idx="186">
                  <c:v>0.31645569620253189</c:v>
                </c:pt>
                <c:pt idx="187">
                  <c:v>0.14981273408239726</c:v>
                </c:pt>
                <c:pt idx="188">
                  <c:v>0.48590864917395565</c:v>
                </c:pt>
                <c:pt idx="189">
                  <c:v>0.40816326530612246</c:v>
                </c:pt>
                <c:pt idx="190">
                  <c:v>2.5412960609911055</c:v>
                </c:pt>
                <c:pt idx="191">
                  <c:v>0.39215686274509842</c:v>
                </c:pt>
                <c:pt idx="192">
                  <c:v>0.98400984009840142</c:v>
                </c:pt>
                <c:pt idx="193">
                  <c:v>0.43140638481449572</c:v>
                </c:pt>
                <c:pt idx="194">
                  <c:v>1.0186757215619704</c:v>
                </c:pt>
                <c:pt idx="195">
                  <c:v>3.2786885245901627</c:v>
                </c:pt>
                <c:pt idx="196">
                  <c:v>2.5263157894736827</c:v>
                </c:pt>
                <c:pt idx="197">
                  <c:v>1.7006802721088436</c:v>
                </c:pt>
                <c:pt idx="198">
                  <c:v>4.4155844155844157</c:v>
                </c:pt>
                <c:pt idx="199">
                  <c:v>3.1700288184438037</c:v>
                </c:pt>
                <c:pt idx="200">
                  <c:v>1.971830985915493</c:v>
                </c:pt>
                <c:pt idx="201">
                  <c:v>0</c:v>
                </c:pt>
                <c:pt idx="202">
                  <c:v>4.4176706827309271</c:v>
                </c:pt>
                <c:pt idx="203">
                  <c:v>7.0833333333333384</c:v>
                </c:pt>
                <c:pt idx="204">
                  <c:v>5.5555555555555483</c:v>
                </c:pt>
                <c:pt idx="205">
                  <c:v>12.8</c:v>
                </c:pt>
                <c:pt idx="206">
                  <c:v>1.5873015873015872</c:v>
                </c:pt>
                <c:pt idx="207">
                  <c:v>4.379562043795624</c:v>
                </c:pt>
                <c:pt idx="208">
                  <c:v>3.2</c:v>
                </c:pt>
                <c:pt idx="209">
                  <c:v>3.5714285714285707</c:v>
                </c:pt>
                <c:pt idx="210">
                  <c:v>13.772455089820367</c:v>
                </c:pt>
                <c:pt idx="211">
                  <c:v>4.5045045045045047</c:v>
                </c:pt>
                <c:pt idx="212">
                  <c:v>22.972972972972947</c:v>
                </c:pt>
                <c:pt idx="213">
                  <c:v>4.5454545454545459</c:v>
                </c:pt>
              </c:numCache>
            </c:numRef>
          </c:val>
        </c:ser>
        <c:ser>
          <c:idx val="5"/>
          <c:order val="5"/>
          <c:tx>
            <c:strRef>
              <c:f>Sheet2!$G$3</c:f>
              <c:strCache>
                <c:ptCount val="1"/>
                <c:pt idx="0">
                  <c:v>% north 06</c:v>
                </c:pt>
              </c:strCache>
            </c:strRef>
          </c:tx>
          <c:spPr>
            <a:ln w="31750" cmpd="dbl">
              <a:solidFill>
                <a:srgbClr val="0000CC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0000CC"/>
                </a:solidFill>
              </a:ln>
            </c:spPr>
            <c:trendlineType val="linear"/>
          </c:trendline>
          <c:cat>
            <c:strRef>
              <c:f>Sheet2!$A$4:$A$217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Sheet2!$G$4:$G$217</c:f>
              <c:numCache>
                <c:formatCode>0.0</c:formatCode>
                <c:ptCount val="214"/>
                <c:pt idx="0">
                  <c:v>55.555555555555557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</c:v>
                </c:pt>
                <c:pt idx="5">
                  <c:v>0</c:v>
                </c:pt>
                <c:pt idx="6">
                  <c:v>0</c:v>
                </c:pt>
                <c:pt idx="7">
                  <c:v>14.285714285714286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22.222222222222193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6.25</c:v>
                </c:pt>
                <c:pt idx="25">
                  <c:v>2.2222222222222232</c:v>
                </c:pt>
                <c:pt idx="26">
                  <c:v>16.129032258064516</c:v>
                </c:pt>
                <c:pt idx="27">
                  <c:v>0</c:v>
                </c:pt>
                <c:pt idx="28">
                  <c:v>6.2200956937799043</c:v>
                </c:pt>
                <c:pt idx="29">
                  <c:v>17.266187050359697</c:v>
                </c:pt>
                <c:pt idx="30">
                  <c:v>11.973392461197339</c:v>
                </c:pt>
                <c:pt idx="31">
                  <c:v>2.6041666666666687</c:v>
                </c:pt>
                <c:pt idx="32">
                  <c:v>2.1074815595363581</c:v>
                </c:pt>
                <c:pt idx="33">
                  <c:v>4.1350210970464101</c:v>
                </c:pt>
                <c:pt idx="34">
                  <c:v>3.2110091743119269</c:v>
                </c:pt>
                <c:pt idx="35">
                  <c:v>2.1828103683492497</c:v>
                </c:pt>
                <c:pt idx="36">
                  <c:v>0.2594033722438393</c:v>
                </c:pt>
                <c:pt idx="37">
                  <c:v>1.9043760129659644</c:v>
                </c:pt>
                <c:pt idx="38">
                  <c:v>0.68627450980392157</c:v>
                </c:pt>
                <c:pt idx="39">
                  <c:v>0.96542433767400149</c:v>
                </c:pt>
                <c:pt idx="40">
                  <c:v>12.871837642479846</c:v>
                </c:pt>
                <c:pt idx="41">
                  <c:v>4.6121034390829072</c:v>
                </c:pt>
                <c:pt idx="42">
                  <c:v>0.5959475566150183</c:v>
                </c:pt>
                <c:pt idx="43">
                  <c:v>14.756258234519104</c:v>
                </c:pt>
                <c:pt idx="44">
                  <c:v>8.3675143560295417</c:v>
                </c:pt>
                <c:pt idx="45">
                  <c:v>10.354530106921786</c:v>
                </c:pt>
                <c:pt idx="46">
                  <c:v>13.1872852233677</c:v>
                </c:pt>
                <c:pt idx="47">
                  <c:v>10.281517747858015</c:v>
                </c:pt>
                <c:pt idx="48">
                  <c:v>15.359261700725115</c:v>
                </c:pt>
                <c:pt idx="49">
                  <c:v>22.076023391812864</c:v>
                </c:pt>
                <c:pt idx="50">
                  <c:v>20.482930890924195</c:v>
                </c:pt>
                <c:pt idx="51">
                  <c:v>20.86956521739129</c:v>
                </c:pt>
                <c:pt idx="52">
                  <c:v>17.145421903052064</c:v>
                </c:pt>
                <c:pt idx="53">
                  <c:v>22.323232323232322</c:v>
                </c:pt>
                <c:pt idx="54">
                  <c:v>20.911793855302264</c:v>
                </c:pt>
                <c:pt idx="55">
                  <c:v>13.116370808678498</c:v>
                </c:pt>
                <c:pt idx="56">
                  <c:v>8.4788029925187036</c:v>
                </c:pt>
                <c:pt idx="57">
                  <c:v>1.7291066282420742</c:v>
                </c:pt>
                <c:pt idx="58">
                  <c:v>7.5091575091575065</c:v>
                </c:pt>
                <c:pt idx="59">
                  <c:v>5.684754521963824</c:v>
                </c:pt>
                <c:pt idx="60">
                  <c:v>2.8446389496717726</c:v>
                </c:pt>
                <c:pt idx="61">
                  <c:v>18.444444444444443</c:v>
                </c:pt>
                <c:pt idx="62">
                  <c:v>20.884520884520857</c:v>
                </c:pt>
                <c:pt idx="63">
                  <c:v>15.081967213114755</c:v>
                </c:pt>
                <c:pt idx="64">
                  <c:v>21.849593495934947</c:v>
                </c:pt>
                <c:pt idx="65">
                  <c:v>24.897119341563773</c:v>
                </c:pt>
                <c:pt idx="66">
                  <c:v>13.048368953880756</c:v>
                </c:pt>
                <c:pt idx="67">
                  <c:v>4.4485634847080719</c:v>
                </c:pt>
                <c:pt idx="68">
                  <c:v>23.333333333333304</c:v>
                </c:pt>
                <c:pt idx="69">
                  <c:v>5.731225296442692</c:v>
                </c:pt>
                <c:pt idx="70">
                  <c:v>2.6116838487972527</c:v>
                </c:pt>
                <c:pt idx="71">
                  <c:v>1.1438892233594218</c:v>
                </c:pt>
                <c:pt idx="72">
                  <c:v>2.7777777777777817</c:v>
                </c:pt>
                <c:pt idx="73">
                  <c:v>5.0931204865070319</c:v>
                </c:pt>
                <c:pt idx="74">
                  <c:v>2.6394210302256278</c:v>
                </c:pt>
                <c:pt idx="75">
                  <c:v>3.4817351598173536</c:v>
                </c:pt>
                <c:pt idx="76">
                  <c:v>2.0034843205574933</c:v>
                </c:pt>
                <c:pt idx="77">
                  <c:v>2.3660067600193146</c:v>
                </c:pt>
                <c:pt idx="78">
                  <c:v>0.52770448548812665</c:v>
                </c:pt>
                <c:pt idx="79">
                  <c:v>15.650793650793652</c:v>
                </c:pt>
                <c:pt idx="80">
                  <c:v>0.35746201966041141</c:v>
                </c:pt>
                <c:pt idx="81">
                  <c:v>3.1392405063291138</c:v>
                </c:pt>
                <c:pt idx="82">
                  <c:v>7.0687418936446207</c:v>
                </c:pt>
                <c:pt idx="83">
                  <c:v>0.43931905546403088</c:v>
                </c:pt>
                <c:pt idx="84">
                  <c:v>0.7607455306200086</c:v>
                </c:pt>
                <c:pt idx="85">
                  <c:v>30.994152046783626</c:v>
                </c:pt>
                <c:pt idx="86">
                  <c:v>20.402592971682001</c:v>
                </c:pt>
                <c:pt idx="87">
                  <c:v>16.478245974648839</c:v>
                </c:pt>
                <c:pt idx="88">
                  <c:v>17.122656009837073</c:v>
                </c:pt>
                <c:pt idx="89">
                  <c:v>15.300261096605746</c:v>
                </c:pt>
                <c:pt idx="90">
                  <c:v>9.3896713615023462</c:v>
                </c:pt>
                <c:pt idx="91">
                  <c:v>20.561157387110914</c:v>
                </c:pt>
                <c:pt idx="92">
                  <c:v>11.357868020304569</c:v>
                </c:pt>
                <c:pt idx="93">
                  <c:v>13.633952254641917</c:v>
                </c:pt>
                <c:pt idx="94">
                  <c:v>11.288888888888888</c:v>
                </c:pt>
                <c:pt idx="95">
                  <c:v>15.975820379965468</c:v>
                </c:pt>
                <c:pt idx="96">
                  <c:v>26.936026936026916</c:v>
                </c:pt>
                <c:pt idx="97">
                  <c:v>12.878787878787888</c:v>
                </c:pt>
                <c:pt idx="98">
                  <c:v>8.0846968238691108</c:v>
                </c:pt>
                <c:pt idx="99">
                  <c:v>5.7675996607294282</c:v>
                </c:pt>
                <c:pt idx="100">
                  <c:v>13.545816733067729</c:v>
                </c:pt>
                <c:pt idx="101">
                  <c:v>3.5623409669211195</c:v>
                </c:pt>
                <c:pt idx="102">
                  <c:v>22.962962962962937</c:v>
                </c:pt>
                <c:pt idx="103">
                  <c:v>10.856269113149855</c:v>
                </c:pt>
                <c:pt idx="104">
                  <c:v>9.8098098098098223</c:v>
                </c:pt>
                <c:pt idx="105">
                  <c:v>5.9627329192546581</c:v>
                </c:pt>
                <c:pt idx="106">
                  <c:v>5.6478405315614575</c:v>
                </c:pt>
                <c:pt idx="107">
                  <c:v>9.2105263157894726</c:v>
                </c:pt>
                <c:pt idx="108">
                  <c:v>10.451306413301669</c:v>
                </c:pt>
                <c:pt idx="109">
                  <c:v>5.9259259259259265</c:v>
                </c:pt>
                <c:pt idx="110">
                  <c:v>13.942307692307701</c:v>
                </c:pt>
                <c:pt idx="111">
                  <c:v>8.8282504012841017</c:v>
                </c:pt>
                <c:pt idx="112">
                  <c:v>29.032258064516135</c:v>
                </c:pt>
                <c:pt idx="113">
                  <c:v>13.957307060755337</c:v>
                </c:pt>
                <c:pt idx="114">
                  <c:v>11.578947368421053</c:v>
                </c:pt>
                <c:pt idx="115">
                  <c:v>27.953890489913547</c:v>
                </c:pt>
                <c:pt idx="116">
                  <c:v>10.169491525423737</c:v>
                </c:pt>
                <c:pt idx="117">
                  <c:v>14.803625377643504</c:v>
                </c:pt>
                <c:pt idx="118">
                  <c:v>15</c:v>
                </c:pt>
                <c:pt idx="119">
                  <c:v>15.105740181268882</c:v>
                </c:pt>
                <c:pt idx="120">
                  <c:v>26.923076923076923</c:v>
                </c:pt>
                <c:pt idx="121">
                  <c:v>13.136729222520108</c:v>
                </c:pt>
                <c:pt idx="122">
                  <c:v>23.00242130750604</c:v>
                </c:pt>
                <c:pt idx="123">
                  <c:v>21.990740740740719</c:v>
                </c:pt>
                <c:pt idx="124">
                  <c:v>16.577540106951872</c:v>
                </c:pt>
                <c:pt idx="125">
                  <c:v>9.4420600858369106</c:v>
                </c:pt>
                <c:pt idx="126">
                  <c:v>15.529411764705877</c:v>
                </c:pt>
                <c:pt idx="127">
                  <c:v>21.012658227848117</c:v>
                </c:pt>
                <c:pt idx="128">
                  <c:v>17.507418397626111</c:v>
                </c:pt>
                <c:pt idx="129">
                  <c:v>30.29197080291971</c:v>
                </c:pt>
                <c:pt idx="130">
                  <c:v>18.237082066869302</c:v>
                </c:pt>
                <c:pt idx="131">
                  <c:v>16.43835616438356</c:v>
                </c:pt>
                <c:pt idx="132">
                  <c:v>20.676691729323306</c:v>
                </c:pt>
                <c:pt idx="133">
                  <c:v>12.301587301587311</c:v>
                </c:pt>
                <c:pt idx="134">
                  <c:v>11.607142857142859</c:v>
                </c:pt>
                <c:pt idx="135">
                  <c:v>15.789473684210515</c:v>
                </c:pt>
                <c:pt idx="136">
                  <c:v>12.585034013605457</c:v>
                </c:pt>
                <c:pt idx="137">
                  <c:v>19.354838709677441</c:v>
                </c:pt>
                <c:pt idx="138">
                  <c:v>21.19047619047619</c:v>
                </c:pt>
                <c:pt idx="139">
                  <c:v>17.263843648208468</c:v>
                </c:pt>
                <c:pt idx="140">
                  <c:v>26.299045599151629</c:v>
                </c:pt>
                <c:pt idx="141">
                  <c:v>15.849056603773585</c:v>
                </c:pt>
                <c:pt idx="142">
                  <c:v>11.222444889779567</c:v>
                </c:pt>
                <c:pt idx="143">
                  <c:v>13.333333333333334</c:v>
                </c:pt>
                <c:pt idx="144">
                  <c:v>17.361111111111111</c:v>
                </c:pt>
                <c:pt idx="145">
                  <c:v>28.571428571428569</c:v>
                </c:pt>
                <c:pt idx="146">
                  <c:v>23.134953897736814</c:v>
                </c:pt>
                <c:pt idx="147">
                  <c:v>16.697360343769184</c:v>
                </c:pt>
                <c:pt idx="148">
                  <c:v>19.031857674803497</c:v>
                </c:pt>
                <c:pt idx="149">
                  <c:v>17.144373673036092</c:v>
                </c:pt>
                <c:pt idx="150">
                  <c:v>19.054996127033323</c:v>
                </c:pt>
                <c:pt idx="151">
                  <c:v>46.987951807228896</c:v>
                </c:pt>
                <c:pt idx="152">
                  <c:v>18.550992155053084</c:v>
                </c:pt>
                <c:pt idx="153">
                  <c:v>1.0918432883750793</c:v>
                </c:pt>
                <c:pt idx="154">
                  <c:v>2.5229357798165157</c:v>
                </c:pt>
                <c:pt idx="155">
                  <c:v>2.1192705766387383</c:v>
                </c:pt>
                <c:pt idx="156">
                  <c:v>1.16120218579235</c:v>
                </c:pt>
                <c:pt idx="157">
                  <c:v>1.5723270440251573</c:v>
                </c:pt>
                <c:pt idx="158">
                  <c:v>0.65975494816211167</c:v>
                </c:pt>
                <c:pt idx="159">
                  <c:v>1.2531328320802004</c:v>
                </c:pt>
                <c:pt idx="160">
                  <c:v>1.4970059880239519</c:v>
                </c:pt>
                <c:pt idx="161">
                  <c:v>2.2828653896615041</c:v>
                </c:pt>
                <c:pt idx="162">
                  <c:v>5.2024787433347779</c:v>
                </c:pt>
                <c:pt idx="163">
                  <c:v>3.1428571428571432</c:v>
                </c:pt>
                <c:pt idx="164">
                  <c:v>4.9222065063649216</c:v>
                </c:pt>
                <c:pt idx="165">
                  <c:v>3.7830121341898626</c:v>
                </c:pt>
                <c:pt idx="166">
                  <c:v>1.7100371747211907</c:v>
                </c:pt>
                <c:pt idx="167">
                  <c:v>3.2207136090937798</c:v>
                </c:pt>
                <c:pt idx="168">
                  <c:v>1.967063129002746</c:v>
                </c:pt>
                <c:pt idx="169">
                  <c:v>2.9986962190352004</c:v>
                </c:pt>
                <c:pt idx="170">
                  <c:v>10.66856330014225</c:v>
                </c:pt>
                <c:pt idx="171">
                  <c:v>2.7137898390659516</c:v>
                </c:pt>
                <c:pt idx="172">
                  <c:v>3.4889558232931703</c:v>
                </c:pt>
                <c:pt idx="173">
                  <c:v>5.7814904374587819</c:v>
                </c:pt>
                <c:pt idx="174">
                  <c:v>0.49167927382753435</c:v>
                </c:pt>
                <c:pt idx="175">
                  <c:v>0.78052406615870662</c:v>
                </c:pt>
                <c:pt idx="176">
                  <c:v>0.60935799782372169</c:v>
                </c:pt>
                <c:pt idx="177">
                  <c:v>1.6728624535315983</c:v>
                </c:pt>
                <c:pt idx="178">
                  <c:v>1.2278308321964522</c:v>
                </c:pt>
                <c:pt idx="179">
                  <c:v>0.68212824010914064</c:v>
                </c:pt>
                <c:pt idx="180">
                  <c:v>1.1288805268109143</c:v>
                </c:pt>
                <c:pt idx="181">
                  <c:v>1.3094221463136919</c:v>
                </c:pt>
                <c:pt idx="182">
                  <c:v>2.7750887383026792</c:v>
                </c:pt>
                <c:pt idx="183">
                  <c:v>7.6861167002012065</c:v>
                </c:pt>
                <c:pt idx="184">
                  <c:v>3.5506778566817312</c:v>
                </c:pt>
                <c:pt idx="185">
                  <c:v>4.080267558528428</c:v>
                </c:pt>
                <c:pt idx="186">
                  <c:v>7.651109410864583E-2</c:v>
                </c:pt>
                <c:pt idx="187">
                  <c:v>1.0226442658875092</c:v>
                </c:pt>
                <c:pt idx="188">
                  <c:v>4.1759880686055109</c:v>
                </c:pt>
                <c:pt idx="189">
                  <c:v>5.3973013493253355</c:v>
                </c:pt>
                <c:pt idx="190">
                  <c:v>5.7803468208092488</c:v>
                </c:pt>
                <c:pt idx="191">
                  <c:v>2.3769100169779285</c:v>
                </c:pt>
                <c:pt idx="192">
                  <c:v>0.74309978768577589</c:v>
                </c:pt>
                <c:pt idx="193">
                  <c:v>0.76586433260393916</c:v>
                </c:pt>
                <c:pt idx="194">
                  <c:v>0.46838407494145251</c:v>
                </c:pt>
                <c:pt idx="195">
                  <c:v>0.80971659919028338</c:v>
                </c:pt>
                <c:pt idx="196">
                  <c:v>0.53619302949061654</c:v>
                </c:pt>
                <c:pt idx="197">
                  <c:v>2.5735294117647047</c:v>
                </c:pt>
                <c:pt idx="198">
                  <c:v>1.4457831325301198</c:v>
                </c:pt>
                <c:pt idx="199">
                  <c:v>4.1847041847041879</c:v>
                </c:pt>
                <c:pt idx="200">
                  <c:v>2.197802197802198</c:v>
                </c:pt>
                <c:pt idx="201">
                  <c:v>2.3041474654377883</c:v>
                </c:pt>
                <c:pt idx="202">
                  <c:v>6.3063063063063058</c:v>
                </c:pt>
                <c:pt idx="203">
                  <c:v>4.1775456919060057</c:v>
                </c:pt>
                <c:pt idx="204">
                  <c:v>3.4300791556728227</c:v>
                </c:pt>
                <c:pt idx="205">
                  <c:v>0.35460992907801431</c:v>
                </c:pt>
                <c:pt idx="206">
                  <c:v>1.8867924528301878</c:v>
                </c:pt>
                <c:pt idx="207">
                  <c:v>0</c:v>
                </c:pt>
                <c:pt idx="208">
                  <c:v>1.2578616352201242</c:v>
                </c:pt>
                <c:pt idx="209">
                  <c:v>0.72463768115942062</c:v>
                </c:pt>
                <c:pt idx="210">
                  <c:v>0.81967213114754101</c:v>
                </c:pt>
                <c:pt idx="211">
                  <c:v>0</c:v>
                </c:pt>
                <c:pt idx="212">
                  <c:v>0</c:v>
                </c:pt>
                <c:pt idx="213">
                  <c:v>4.7619047619047619</c:v>
                </c:pt>
              </c:numCache>
            </c:numRef>
          </c:val>
        </c:ser>
        <c:marker val="1"/>
        <c:axId val="99996416"/>
        <c:axId val="99998336"/>
      </c:lineChart>
      <c:lineChart>
        <c:grouping val="standard"/>
        <c:ser>
          <c:idx val="0"/>
          <c:order val="0"/>
          <c:tx>
            <c:strRef>
              <c:f>Sheet2!$B$3</c:f>
              <c:strCache>
                <c:ptCount val="1"/>
                <c:pt idx="0">
                  <c:v>Spill K 04</c:v>
                </c:pt>
              </c:strCache>
            </c:strRef>
          </c:tx>
          <c:spPr>
            <a:ln w="15875">
              <a:solidFill>
                <a:srgbClr val="FF0000"/>
              </a:solidFill>
            </a:ln>
          </c:spPr>
          <c:marker>
            <c:symbol val="square"/>
            <c:size val="2"/>
            <c:spPr>
              <a:solidFill>
                <a:srgbClr val="FF0000"/>
              </a:solidFill>
            </c:spPr>
          </c:marker>
          <c:cat>
            <c:strRef>
              <c:f>Sheet2!$A$4:$A$217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Sheet2!$B$4:$B$217</c:f>
              <c:numCache>
                <c:formatCode>General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19.2</c:v>
                </c:pt>
                <c:pt idx="12">
                  <c:v>53.2</c:v>
                </c:pt>
                <c:pt idx="13">
                  <c:v>58.3</c:v>
                </c:pt>
                <c:pt idx="14">
                  <c:v>73</c:v>
                </c:pt>
                <c:pt idx="15">
                  <c:v>74.8</c:v>
                </c:pt>
                <c:pt idx="16">
                  <c:v>73.099999999999994</c:v>
                </c:pt>
                <c:pt idx="17">
                  <c:v>55.6</c:v>
                </c:pt>
                <c:pt idx="18">
                  <c:v>62.8</c:v>
                </c:pt>
                <c:pt idx="19">
                  <c:v>70.8</c:v>
                </c:pt>
                <c:pt idx="20">
                  <c:v>83.7</c:v>
                </c:pt>
                <c:pt idx="21">
                  <c:v>67</c:v>
                </c:pt>
                <c:pt idx="22">
                  <c:v>65.2</c:v>
                </c:pt>
                <c:pt idx="23">
                  <c:v>61.5</c:v>
                </c:pt>
                <c:pt idx="24">
                  <c:v>64.5</c:v>
                </c:pt>
                <c:pt idx="25">
                  <c:v>59.8</c:v>
                </c:pt>
                <c:pt idx="26">
                  <c:v>51.4</c:v>
                </c:pt>
                <c:pt idx="27">
                  <c:v>77.099999999999994</c:v>
                </c:pt>
                <c:pt idx="28">
                  <c:v>66.3</c:v>
                </c:pt>
                <c:pt idx="29">
                  <c:v>65.3</c:v>
                </c:pt>
                <c:pt idx="30">
                  <c:v>69</c:v>
                </c:pt>
                <c:pt idx="31">
                  <c:v>62.6</c:v>
                </c:pt>
                <c:pt idx="32">
                  <c:v>65.7</c:v>
                </c:pt>
                <c:pt idx="33">
                  <c:v>78.5</c:v>
                </c:pt>
                <c:pt idx="34">
                  <c:v>84.3</c:v>
                </c:pt>
                <c:pt idx="35">
                  <c:v>87.1</c:v>
                </c:pt>
                <c:pt idx="36">
                  <c:v>83.1</c:v>
                </c:pt>
                <c:pt idx="37">
                  <c:v>81.5</c:v>
                </c:pt>
                <c:pt idx="38">
                  <c:v>79.3</c:v>
                </c:pt>
                <c:pt idx="39">
                  <c:v>80.8</c:v>
                </c:pt>
                <c:pt idx="40">
                  <c:v>89</c:v>
                </c:pt>
                <c:pt idx="41">
                  <c:v>89.9</c:v>
                </c:pt>
                <c:pt idx="42">
                  <c:v>83.3</c:v>
                </c:pt>
                <c:pt idx="43">
                  <c:v>79.599999999999994</c:v>
                </c:pt>
                <c:pt idx="44">
                  <c:v>77.7</c:v>
                </c:pt>
                <c:pt idx="45">
                  <c:v>72</c:v>
                </c:pt>
                <c:pt idx="46">
                  <c:v>84.5</c:v>
                </c:pt>
                <c:pt idx="47">
                  <c:v>77.3</c:v>
                </c:pt>
                <c:pt idx="48">
                  <c:v>85.5</c:v>
                </c:pt>
                <c:pt idx="49">
                  <c:v>88.3</c:v>
                </c:pt>
                <c:pt idx="50">
                  <c:v>87.4</c:v>
                </c:pt>
                <c:pt idx="51">
                  <c:v>85.2</c:v>
                </c:pt>
                <c:pt idx="52">
                  <c:v>83.5</c:v>
                </c:pt>
                <c:pt idx="53">
                  <c:v>90.8</c:v>
                </c:pt>
                <c:pt idx="54">
                  <c:v>87</c:v>
                </c:pt>
                <c:pt idx="55">
                  <c:v>92.9</c:v>
                </c:pt>
                <c:pt idx="56">
                  <c:v>100.4</c:v>
                </c:pt>
                <c:pt idx="57">
                  <c:v>102.1</c:v>
                </c:pt>
                <c:pt idx="58">
                  <c:v>119</c:v>
                </c:pt>
                <c:pt idx="59">
                  <c:v>93.3</c:v>
                </c:pt>
                <c:pt idx="60">
                  <c:v>115</c:v>
                </c:pt>
                <c:pt idx="61">
                  <c:v>101.8</c:v>
                </c:pt>
                <c:pt idx="62">
                  <c:v>103.8</c:v>
                </c:pt>
                <c:pt idx="63">
                  <c:v>92.1</c:v>
                </c:pt>
                <c:pt idx="64">
                  <c:v>101.4</c:v>
                </c:pt>
                <c:pt idx="65">
                  <c:v>106.6</c:v>
                </c:pt>
                <c:pt idx="66">
                  <c:v>92.9</c:v>
                </c:pt>
                <c:pt idx="67">
                  <c:v>94.9</c:v>
                </c:pt>
                <c:pt idx="68">
                  <c:v>94.8</c:v>
                </c:pt>
                <c:pt idx="69">
                  <c:v>94.7</c:v>
                </c:pt>
                <c:pt idx="70">
                  <c:v>87.3</c:v>
                </c:pt>
                <c:pt idx="71">
                  <c:v>103.3</c:v>
                </c:pt>
                <c:pt idx="72">
                  <c:v>103.5</c:v>
                </c:pt>
                <c:pt idx="73">
                  <c:v>92.1</c:v>
                </c:pt>
                <c:pt idx="74">
                  <c:v>96.3</c:v>
                </c:pt>
                <c:pt idx="75">
                  <c:v>95.1</c:v>
                </c:pt>
                <c:pt idx="76">
                  <c:v>79.599999999999994</c:v>
                </c:pt>
                <c:pt idx="77">
                  <c:v>76</c:v>
                </c:pt>
                <c:pt idx="78">
                  <c:v>83.2</c:v>
                </c:pt>
                <c:pt idx="79">
                  <c:v>82.5</c:v>
                </c:pt>
                <c:pt idx="80">
                  <c:v>67.2</c:v>
                </c:pt>
                <c:pt idx="81">
                  <c:v>81.8</c:v>
                </c:pt>
                <c:pt idx="82">
                  <c:v>72.8</c:v>
                </c:pt>
                <c:pt idx="83">
                  <c:v>72.900000000000006</c:v>
                </c:pt>
                <c:pt idx="84">
                  <c:v>53.7</c:v>
                </c:pt>
                <c:pt idx="85">
                  <c:v>65.8</c:v>
                </c:pt>
                <c:pt idx="86">
                  <c:v>70.599999999999994</c:v>
                </c:pt>
                <c:pt idx="87">
                  <c:v>68.5</c:v>
                </c:pt>
                <c:pt idx="88">
                  <c:v>72</c:v>
                </c:pt>
                <c:pt idx="89">
                  <c:v>66.599999999999994</c:v>
                </c:pt>
                <c:pt idx="90">
                  <c:v>78.2</c:v>
                </c:pt>
                <c:pt idx="91">
                  <c:v>70.3</c:v>
                </c:pt>
                <c:pt idx="92">
                  <c:v>69.400000000000006</c:v>
                </c:pt>
                <c:pt idx="93">
                  <c:v>51.9</c:v>
                </c:pt>
                <c:pt idx="94">
                  <c:v>59.5</c:v>
                </c:pt>
                <c:pt idx="95">
                  <c:v>64.2</c:v>
                </c:pt>
                <c:pt idx="96">
                  <c:v>66.7</c:v>
                </c:pt>
                <c:pt idx="97">
                  <c:v>62.7</c:v>
                </c:pt>
                <c:pt idx="98">
                  <c:v>66.599999999999994</c:v>
                </c:pt>
                <c:pt idx="99">
                  <c:v>66.5</c:v>
                </c:pt>
                <c:pt idx="100">
                  <c:v>63.8</c:v>
                </c:pt>
                <c:pt idx="101">
                  <c:v>52.3</c:v>
                </c:pt>
                <c:pt idx="102">
                  <c:v>63.4</c:v>
                </c:pt>
                <c:pt idx="103">
                  <c:v>60.1</c:v>
                </c:pt>
                <c:pt idx="104">
                  <c:v>68.3</c:v>
                </c:pt>
                <c:pt idx="105">
                  <c:v>56.3</c:v>
                </c:pt>
                <c:pt idx="106">
                  <c:v>48.9</c:v>
                </c:pt>
                <c:pt idx="107">
                  <c:v>52.8</c:v>
                </c:pt>
                <c:pt idx="108">
                  <c:v>41.1</c:v>
                </c:pt>
                <c:pt idx="109">
                  <c:v>54.8</c:v>
                </c:pt>
                <c:pt idx="110">
                  <c:v>49.6</c:v>
                </c:pt>
                <c:pt idx="111">
                  <c:v>45.3</c:v>
                </c:pt>
                <c:pt idx="112">
                  <c:v>45.4</c:v>
                </c:pt>
                <c:pt idx="113">
                  <c:v>50</c:v>
                </c:pt>
                <c:pt idx="114">
                  <c:v>45.4</c:v>
                </c:pt>
                <c:pt idx="115">
                  <c:v>43.3</c:v>
                </c:pt>
                <c:pt idx="116">
                  <c:v>53.6</c:v>
                </c:pt>
                <c:pt idx="117">
                  <c:v>51.1</c:v>
                </c:pt>
                <c:pt idx="118">
                  <c:v>51</c:v>
                </c:pt>
                <c:pt idx="119">
                  <c:v>54</c:v>
                </c:pt>
                <c:pt idx="120">
                  <c:v>58</c:v>
                </c:pt>
                <c:pt idx="121">
                  <c:v>56.1</c:v>
                </c:pt>
                <c:pt idx="122">
                  <c:v>44.2</c:v>
                </c:pt>
                <c:pt idx="123">
                  <c:v>49.5</c:v>
                </c:pt>
                <c:pt idx="124">
                  <c:v>47.2</c:v>
                </c:pt>
                <c:pt idx="125">
                  <c:v>49.1</c:v>
                </c:pt>
                <c:pt idx="126">
                  <c:v>47.8</c:v>
                </c:pt>
                <c:pt idx="127">
                  <c:v>38.5</c:v>
                </c:pt>
                <c:pt idx="128">
                  <c:v>40.6</c:v>
                </c:pt>
                <c:pt idx="129">
                  <c:v>27.5</c:v>
                </c:pt>
                <c:pt idx="130">
                  <c:v>34.800000000000004</c:v>
                </c:pt>
                <c:pt idx="131">
                  <c:v>44.5</c:v>
                </c:pt>
                <c:pt idx="132">
                  <c:v>61.8</c:v>
                </c:pt>
                <c:pt idx="133">
                  <c:v>54.5</c:v>
                </c:pt>
                <c:pt idx="134">
                  <c:v>49.5</c:v>
                </c:pt>
                <c:pt idx="135">
                  <c:v>34.4</c:v>
                </c:pt>
                <c:pt idx="136">
                  <c:v>38.300000000000004</c:v>
                </c:pt>
                <c:pt idx="137">
                  <c:v>49</c:v>
                </c:pt>
                <c:pt idx="138">
                  <c:v>50.2</c:v>
                </c:pt>
                <c:pt idx="139">
                  <c:v>55.6</c:v>
                </c:pt>
                <c:pt idx="140">
                  <c:v>54.4</c:v>
                </c:pt>
                <c:pt idx="141">
                  <c:v>53.7</c:v>
                </c:pt>
                <c:pt idx="142">
                  <c:v>55.2</c:v>
                </c:pt>
                <c:pt idx="143">
                  <c:v>35.6</c:v>
                </c:pt>
                <c:pt idx="144">
                  <c:v>37.9</c:v>
                </c:pt>
                <c:pt idx="145">
                  <c:v>39.6</c:v>
                </c:pt>
                <c:pt idx="146">
                  <c:v>42.3</c:v>
                </c:pt>
                <c:pt idx="147">
                  <c:v>48.3</c:v>
                </c:pt>
                <c:pt idx="148">
                  <c:v>60.8</c:v>
                </c:pt>
                <c:pt idx="149">
                  <c:v>57.7</c:v>
                </c:pt>
                <c:pt idx="150">
                  <c:v>48.9</c:v>
                </c:pt>
                <c:pt idx="151">
                  <c:v>70.7</c:v>
                </c:pt>
                <c:pt idx="152">
                  <c:v>61.7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Sheet2!$D$3</c:f>
              <c:strCache>
                <c:ptCount val="1"/>
                <c:pt idx="0">
                  <c:v>Spill K 05</c:v>
                </c:pt>
              </c:strCache>
            </c:strRef>
          </c:tx>
          <c:spPr>
            <a:ln w="15875">
              <a:solidFill>
                <a:srgbClr val="00FF00"/>
              </a:solidFill>
            </a:ln>
          </c:spPr>
          <c:marker>
            <c:symbol val="circle"/>
            <c:size val="2"/>
            <c:spPr>
              <a:solidFill>
                <a:srgbClr val="00FF00"/>
              </a:solidFill>
            </c:spPr>
          </c:marker>
          <c:cat>
            <c:strRef>
              <c:f>Sheet2!$A$4:$A$217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Sheet2!$D$4:$D$217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28</c:v>
                </c:pt>
                <c:pt idx="12">
                  <c:v>53.8</c:v>
                </c:pt>
                <c:pt idx="13">
                  <c:v>57.6</c:v>
                </c:pt>
                <c:pt idx="14">
                  <c:v>55.7</c:v>
                </c:pt>
                <c:pt idx="15">
                  <c:v>44.1</c:v>
                </c:pt>
                <c:pt idx="16">
                  <c:v>46.3</c:v>
                </c:pt>
                <c:pt idx="17">
                  <c:v>44.5</c:v>
                </c:pt>
                <c:pt idx="18">
                  <c:v>50.2</c:v>
                </c:pt>
                <c:pt idx="19">
                  <c:v>49.5</c:v>
                </c:pt>
                <c:pt idx="20">
                  <c:v>45.8</c:v>
                </c:pt>
                <c:pt idx="21">
                  <c:v>65.400000000000006</c:v>
                </c:pt>
                <c:pt idx="22">
                  <c:v>54.3</c:v>
                </c:pt>
                <c:pt idx="23">
                  <c:v>47.7</c:v>
                </c:pt>
                <c:pt idx="24">
                  <c:v>49.8</c:v>
                </c:pt>
                <c:pt idx="25">
                  <c:v>63.3</c:v>
                </c:pt>
                <c:pt idx="26">
                  <c:v>63.9</c:v>
                </c:pt>
                <c:pt idx="27">
                  <c:v>66.900000000000006</c:v>
                </c:pt>
                <c:pt idx="28">
                  <c:v>62.7</c:v>
                </c:pt>
                <c:pt idx="29">
                  <c:v>64.5</c:v>
                </c:pt>
                <c:pt idx="30">
                  <c:v>62.2</c:v>
                </c:pt>
                <c:pt idx="31">
                  <c:v>70</c:v>
                </c:pt>
                <c:pt idx="32">
                  <c:v>69.400000000000006</c:v>
                </c:pt>
                <c:pt idx="33">
                  <c:v>69.400000000000006</c:v>
                </c:pt>
                <c:pt idx="34">
                  <c:v>72.400000000000006</c:v>
                </c:pt>
                <c:pt idx="35">
                  <c:v>65.099999999999994</c:v>
                </c:pt>
                <c:pt idx="36">
                  <c:v>59.9</c:v>
                </c:pt>
                <c:pt idx="37">
                  <c:v>66</c:v>
                </c:pt>
                <c:pt idx="38">
                  <c:v>79.8</c:v>
                </c:pt>
                <c:pt idx="39">
                  <c:v>77.599999999999994</c:v>
                </c:pt>
                <c:pt idx="40">
                  <c:v>80.400000000000006</c:v>
                </c:pt>
                <c:pt idx="41">
                  <c:v>80.099999999999994</c:v>
                </c:pt>
                <c:pt idx="42">
                  <c:v>80.2</c:v>
                </c:pt>
                <c:pt idx="43">
                  <c:v>79.2</c:v>
                </c:pt>
                <c:pt idx="44">
                  <c:v>79.5</c:v>
                </c:pt>
                <c:pt idx="45">
                  <c:v>79.900000000000006</c:v>
                </c:pt>
                <c:pt idx="46">
                  <c:v>81.2</c:v>
                </c:pt>
                <c:pt idx="47">
                  <c:v>79.599999999999994</c:v>
                </c:pt>
                <c:pt idx="48">
                  <c:v>79.7</c:v>
                </c:pt>
                <c:pt idx="49">
                  <c:v>81.099999999999994</c:v>
                </c:pt>
                <c:pt idx="50">
                  <c:v>81</c:v>
                </c:pt>
                <c:pt idx="51">
                  <c:v>80.7</c:v>
                </c:pt>
                <c:pt idx="52">
                  <c:v>80.599999999999994</c:v>
                </c:pt>
                <c:pt idx="53">
                  <c:v>77.900000000000006</c:v>
                </c:pt>
                <c:pt idx="54">
                  <c:v>76</c:v>
                </c:pt>
                <c:pt idx="55">
                  <c:v>69.400000000000006</c:v>
                </c:pt>
                <c:pt idx="56">
                  <c:v>69.5</c:v>
                </c:pt>
                <c:pt idx="57">
                  <c:v>72.900000000000006</c:v>
                </c:pt>
                <c:pt idx="58">
                  <c:v>69.400000000000006</c:v>
                </c:pt>
                <c:pt idx="59">
                  <c:v>68.900000000000006</c:v>
                </c:pt>
                <c:pt idx="60">
                  <c:v>68.900000000000006</c:v>
                </c:pt>
                <c:pt idx="61">
                  <c:v>69.5</c:v>
                </c:pt>
                <c:pt idx="62">
                  <c:v>69.8</c:v>
                </c:pt>
                <c:pt idx="63">
                  <c:v>69.5</c:v>
                </c:pt>
                <c:pt idx="64">
                  <c:v>67.8</c:v>
                </c:pt>
                <c:pt idx="65">
                  <c:v>63.2</c:v>
                </c:pt>
                <c:pt idx="66">
                  <c:v>65.7</c:v>
                </c:pt>
                <c:pt idx="67">
                  <c:v>64</c:v>
                </c:pt>
                <c:pt idx="68">
                  <c:v>64.3</c:v>
                </c:pt>
                <c:pt idx="69">
                  <c:v>69.8</c:v>
                </c:pt>
                <c:pt idx="70">
                  <c:v>66.400000000000006</c:v>
                </c:pt>
                <c:pt idx="71">
                  <c:v>69.5</c:v>
                </c:pt>
                <c:pt idx="72">
                  <c:v>62.1</c:v>
                </c:pt>
                <c:pt idx="73">
                  <c:v>63.6</c:v>
                </c:pt>
                <c:pt idx="74">
                  <c:v>66.3</c:v>
                </c:pt>
                <c:pt idx="75">
                  <c:v>62.9</c:v>
                </c:pt>
                <c:pt idx="76">
                  <c:v>62.1</c:v>
                </c:pt>
                <c:pt idx="77">
                  <c:v>63.1</c:v>
                </c:pt>
                <c:pt idx="78">
                  <c:v>67.599999999999994</c:v>
                </c:pt>
                <c:pt idx="79">
                  <c:v>53.7</c:v>
                </c:pt>
                <c:pt idx="80">
                  <c:v>63.1</c:v>
                </c:pt>
                <c:pt idx="81">
                  <c:v>48.8</c:v>
                </c:pt>
                <c:pt idx="82">
                  <c:v>67.5</c:v>
                </c:pt>
                <c:pt idx="83">
                  <c:v>74.3</c:v>
                </c:pt>
                <c:pt idx="84">
                  <c:v>71.5</c:v>
                </c:pt>
                <c:pt idx="85">
                  <c:v>67.599999999999994</c:v>
                </c:pt>
                <c:pt idx="86">
                  <c:v>71.8</c:v>
                </c:pt>
                <c:pt idx="87">
                  <c:v>72.2</c:v>
                </c:pt>
                <c:pt idx="88">
                  <c:v>70.2</c:v>
                </c:pt>
                <c:pt idx="89">
                  <c:v>72.2</c:v>
                </c:pt>
                <c:pt idx="90">
                  <c:v>69.7</c:v>
                </c:pt>
                <c:pt idx="91">
                  <c:v>69.5</c:v>
                </c:pt>
                <c:pt idx="92">
                  <c:v>73.900000000000006</c:v>
                </c:pt>
                <c:pt idx="93">
                  <c:v>58.3</c:v>
                </c:pt>
                <c:pt idx="94">
                  <c:v>53.3</c:v>
                </c:pt>
                <c:pt idx="95">
                  <c:v>68.7</c:v>
                </c:pt>
                <c:pt idx="96">
                  <c:v>60.6</c:v>
                </c:pt>
                <c:pt idx="97">
                  <c:v>64.099999999999994</c:v>
                </c:pt>
                <c:pt idx="98">
                  <c:v>69.3</c:v>
                </c:pt>
                <c:pt idx="99">
                  <c:v>73.400000000000006</c:v>
                </c:pt>
                <c:pt idx="100">
                  <c:v>64</c:v>
                </c:pt>
                <c:pt idx="101">
                  <c:v>67.400000000000006</c:v>
                </c:pt>
                <c:pt idx="102">
                  <c:v>64.5</c:v>
                </c:pt>
                <c:pt idx="103">
                  <c:v>66.599999999999994</c:v>
                </c:pt>
                <c:pt idx="104">
                  <c:v>72.099999999999994</c:v>
                </c:pt>
                <c:pt idx="105">
                  <c:v>74.599999999999994</c:v>
                </c:pt>
                <c:pt idx="106">
                  <c:v>72.400000000000006</c:v>
                </c:pt>
                <c:pt idx="107">
                  <c:v>75.3</c:v>
                </c:pt>
                <c:pt idx="108">
                  <c:v>61.9</c:v>
                </c:pt>
                <c:pt idx="109">
                  <c:v>61.3</c:v>
                </c:pt>
                <c:pt idx="110">
                  <c:v>58.7</c:v>
                </c:pt>
                <c:pt idx="111">
                  <c:v>66.3</c:v>
                </c:pt>
                <c:pt idx="112">
                  <c:v>68</c:v>
                </c:pt>
                <c:pt idx="113">
                  <c:v>57.3</c:v>
                </c:pt>
                <c:pt idx="114">
                  <c:v>54.3</c:v>
                </c:pt>
                <c:pt idx="115">
                  <c:v>62.7</c:v>
                </c:pt>
                <c:pt idx="116">
                  <c:v>65.900000000000006</c:v>
                </c:pt>
                <c:pt idx="117">
                  <c:v>57.8</c:v>
                </c:pt>
                <c:pt idx="118">
                  <c:v>60</c:v>
                </c:pt>
                <c:pt idx="119">
                  <c:v>63.6</c:v>
                </c:pt>
                <c:pt idx="120">
                  <c:v>64.3</c:v>
                </c:pt>
                <c:pt idx="121">
                  <c:v>69.400000000000006</c:v>
                </c:pt>
                <c:pt idx="122">
                  <c:v>66</c:v>
                </c:pt>
                <c:pt idx="123">
                  <c:v>64.599999999999994</c:v>
                </c:pt>
                <c:pt idx="124">
                  <c:v>53.3</c:v>
                </c:pt>
                <c:pt idx="125">
                  <c:v>55.8</c:v>
                </c:pt>
                <c:pt idx="126">
                  <c:v>52.3</c:v>
                </c:pt>
                <c:pt idx="127">
                  <c:v>60.2</c:v>
                </c:pt>
                <c:pt idx="128">
                  <c:v>53.4</c:v>
                </c:pt>
                <c:pt idx="129">
                  <c:v>59.2</c:v>
                </c:pt>
                <c:pt idx="130">
                  <c:v>48.3</c:v>
                </c:pt>
                <c:pt idx="131">
                  <c:v>53.6</c:v>
                </c:pt>
                <c:pt idx="132">
                  <c:v>54.6</c:v>
                </c:pt>
                <c:pt idx="133">
                  <c:v>48.8</c:v>
                </c:pt>
                <c:pt idx="134">
                  <c:v>50.2</c:v>
                </c:pt>
                <c:pt idx="135">
                  <c:v>39.4</c:v>
                </c:pt>
                <c:pt idx="136">
                  <c:v>45.7</c:v>
                </c:pt>
                <c:pt idx="137">
                  <c:v>45.6</c:v>
                </c:pt>
                <c:pt idx="138">
                  <c:v>54.3</c:v>
                </c:pt>
                <c:pt idx="139">
                  <c:v>53.7</c:v>
                </c:pt>
                <c:pt idx="140">
                  <c:v>55.6</c:v>
                </c:pt>
                <c:pt idx="141">
                  <c:v>47.7</c:v>
                </c:pt>
                <c:pt idx="142">
                  <c:v>42.3</c:v>
                </c:pt>
                <c:pt idx="143">
                  <c:v>48</c:v>
                </c:pt>
                <c:pt idx="144">
                  <c:v>50.9</c:v>
                </c:pt>
                <c:pt idx="145">
                  <c:v>48.6</c:v>
                </c:pt>
                <c:pt idx="146">
                  <c:v>45</c:v>
                </c:pt>
                <c:pt idx="147">
                  <c:v>41</c:v>
                </c:pt>
                <c:pt idx="148">
                  <c:v>46.8</c:v>
                </c:pt>
                <c:pt idx="149">
                  <c:v>46.5</c:v>
                </c:pt>
                <c:pt idx="150">
                  <c:v>41.9</c:v>
                </c:pt>
                <c:pt idx="151">
                  <c:v>50.4</c:v>
                </c:pt>
                <c:pt idx="152">
                  <c:v>44.5</c:v>
                </c:pt>
                <c:pt idx="153">
                  <c:v>2.2999999999999998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ser>
          <c:idx val="4"/>
          <c:order val="4"/>
          <c:tx>
            <c:strRef>
              <c:f>Sheet2!$F$3</c:f>
              <c:strCache>
                <c:ptCount val="1"/>
                <c:pt idx="0">
                  <c:v>Spill K 06</c:v>
                </c:pt>
              </c:strCache>
            </c:strRef>
          </c:tx>
          <c:spPr>
            <a:ln w="15875">
              <a:solidFill>
                <a:srgbClr val="0000CC"/>
              </a:solidFill>
            </a:ln>
          </c:spPr>
          <c:marker>
            <c:symbol val="triangle"/>
            <c:size val="2"/>
            <c:spPr>
              <a:solidFill>
                <a:srgbClr val="0000CC"/>
              </a:solidFill>
            </c:spPr>
          </c:marker>
          <c:cat>
            <c:strRef>
              <c:f>Sheet2!$A$4:$A$217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Sheet2!$F$4:$F$217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15</c:v>
                </c:pt>
                <c:pt idx="5">
                  <c:v>46.3</c:v>
                </c:pt>
                <c:pt idx="6">
                  <c:v>85.5</c:v>
                </c:pt>
                <c:pt idx="7">
                  <c:v>21.4</c:v>
                </c:pt>
                <c:pt idx="8">
                  <c:v>41.7</c:v>
                </c:pt>
                <c:pt idx="9">
                  <c:v>123.2</c:v>
                </c:pt>
                <c:pt idx="10">
                  <c:v>119.3</c:v>
                </c:pt>
                <c:pt idx="11">
                  <c:v>115.1</c:v>
                </c:pt>
                <c:pt idx="12">
                  <c:v>113.4</c:v>
                </c:pt>
                <c:pt idx="13">
                  <c:v>110.3</c:v>
                </c:pt>
                <c:pt idx="14">
                  <c:v>105.1</c:v>
                </c:pt>
                <c:pt idx="15">
                  <c:v>115.1</c:v>
                </c:pt>
                <c:pt idx="16">
                  <c:v>105.8</c:v>
                </c:pt>
                <c:pt idx="17">
                  <c:v>120.9</c:v>
                </c:pt>
                <c:pt idx="18">
                  <c:v>98.5</c:v>
                </c:pt>
                <c:pt idx="19">
                  <c:v>110</c:v>
                </c:pt>
                <c:pt idx="20">
                  <c:v>101.8</c:v>
                </c:pt>
                <c:pt idx="21">
                  <c:v>101</c:v>
                </c:pt>
                <c:pt idx="22">
                  <c:v>109.8</c:v>
                </c:pt>
                <c:pt idx="23">
                  <c:v>104.2</c:v>
                </c:pt>
                <c:pt idx="24">
                  <c:v>97.1</c:v>
                </c:pt>
                <c:pt idx="25">
                  <c:v>98.6</c:v>
                </c:pt>
                <c:pt idx="26">
                  <c:v>102.6</c:v>
                </c:pt>
                <c:pt idx="27">
                  <c:v>99.4</c:v>
                </c:pt>
                <c:pt idx="28">
                  <c:v>96.6</c:v>
                </c:pt>
                <c:pt idx="29">
                  <c:v>99.8</c:v>
                </c:pt>
                <c:pt idx="30">
                  <c:v>117.7</c:v>
                </c:pt>
                <c:pt idx="31">
                  <c:v>162.9</c:v>
                </c:pt>
                <c:pt idx="32">
                  <c:v>141.19999999999999</c:v>
                </c:pt>
                <c:pt idx="33">
                  <c:v>126.6</c:v>
                </c:pt>
                <c:pt idx="34">
                  <c:v>117.7</c:v>
                </c:pt>
                <c:pt idx="35">
                  <c:v>103.5</c:v>
                </c:pt>
                <c:pt idx="36">
                  <c:v>119.6</c:v>
                </c:pt>
                <c:pt idx="37">
                  <c:v>119.6</c:v>
                </c:pt>
                <c:pt idx="38">
                  <c:v>110.9</c:v>
                </c:pt>
                <c:pt idx="39">
                  <c:v>115.4</c:v>
                </c:pt>
                <c:pt idx="40">
                  <c:v>100.8</c:v>
                </c:pt>
                <c:pt idx="41">
                  <c:v>106.5</c:v>
                </c:pt>
                <c:pt idx="42">
                  <c:v>115.8</c:v>
                </c:pt>
                <c:pt idx="43">
                  <c:v>98</c:v>
                </c:pt>
                <c:pt idx="44">
                  <c:v>103.5</c:v>
                </c:pt>
                <c:pt idx="45">
                  <c:v>99.8</c:v>
                </c:pt>
                <c:pt idx="46">
                  <c:v>100.8</c:v>
                </c:pt>
                <c:pt idx="47">
                  <c:v>129.5</c:v>
                </c:pt>
                <c:pt idx="48">
                  <c:v>142.5</c:v>
                </c:pt>
                <c:pt idx="49">
                  <c:v>132</c:v>
                </c:pt>
                <c:pt idx="50">
                  <c:v>138</c:v>
                </c:pt>
                <c:pt idx="51">
                  <c:v>144.5</c:v>
                </c:pt>
                <c:pt idx="52">
                  <c:v>139.69999999999999</c:v>
                </c:pt>
                <c:pt idx="53">
                  <c:v>142.9</c:v>
                </c:pt>
                <c:pt idx="54">
                  <c:v>137.9</c:v>
                </c:pt>
                <c:pt idx="55">
                  <c:v>124.2</c:v>
                </c:pt>
                <c:pt idx="56">
                  <c:v>212.3</c:v>
                </c:pt>
                <c:pt idx="57">
                  <c:v>216.8</c:v>
                </c:pt>
                <c:pt idx="58">
                  <c:v>191.2</c:v>
                </c:pt>
                <c:pt idx="59">
                  <c:v>189.3</c:v>
                </c:pt>
                <c:pt idx="60">
                  <c:v>131.4</c:v>
                </c:pt>
                <c:pt idx="61">
                  <c:v>101.1</c:v>
                </c:pt>
                <c:pt idx="62">
                  <c:v>101.1</c:v>
                </c:pt>
                <c:pt idx="63">
                  <c:v>121.4</c:v>
                </c:pt>
                <c:pt idx="64">
                  <c:v>118.9</c:v>
                </c:pt>
                <c:pt idx="65">
                  <c:v>137.19999999999999</c:v>
                </c:pt>
                <c:pt idx="66">
                  <c:v>151.1</c:v>
                </c:pt>
                <c:pt idx="67">
                  <c:v>155.5</c:v>
                </c:pt>
                <c:pt idx="68">
                  <c:v>149.6</c:v>
                </c:pt>
                <c:pt idx="69">
                  <c:v>145</c:v>
                </c:pt>
                <c:pt idx="70">
                  <c:v>149.1</c:v>
                </c:pt>
                <c:pt idx="71">
                  <c:v>198.6</c:v>
                </c:pt>
                <c:pt idx="72">
                  <c:v>147.6</c:v>
                </c:pt>
                <c:pt idx="73">
                  <c:v>121.9</c:v>
                </c:pt>
                <c:pt idx="74">
                  <c:v>122.9</c:v>
                </c:pt>
                <c:pt idx="75">
                  <c:v>157.19999999999999</c:v>
                </c:pt>
                <c:pt idx="76">
                  <c:v>138.9</c:v>
                </c:pt>
                <c:pt idx="77">
                  <c:v>127.3</c:v>
                </c:pt>
                <c:pt idx="78">
                  <c:v>128.4</c:v>
                </c:pt>
                <c:pt idx="79">
                  <c:v>115.4</c:v>
                </c:pt>
                <c:pt idx="80">
                  <c:v>128.6</c:v>
                </c:pt>
                <c:pt idx="81">
                  <c:v>105.5</c:v>
                </c:pt>
                <c:pt idx="82">
                  <c:v>102.9</c:v>
                </c:pt>
                <c:pt idx="83">
                  <c:v>121</c:v>
                </c:pt>
                <c:pt idx="84">
                  <c:v>107.1</c:v>
                </c:pt>
                <c:pt idx="85">
                  <c:v>83.1</c:v>
                </c:pt>
                <c:pt idx="86">
                  <c:v>94.6</c:v>
                </c:pt>
                <c:pt idx="87">
                  <c:v>90.7</c:v>
                </c:pt>
                <c:pt idx="88">
                  <c:v>81.900000000000006</c:v>
                </c:pt>
                <c:pt idx="89">
                  <c:v>93.5</c:v>
                </c:pt>
                <c:pt idx="90">
                  <c:v>83.4</c:v>
                </c:pt>
                <c:pt idx="91">
                  <c:v>72.8</c:v>
                </c:pt>
                <c:pt idx="92">
                  <c:v>73.5</c:v>
                </c:pt>
                <c:pt idx="93">
                  <c:v>70.099999999999994</c:v>
                </c:pt>
                <c:pt idx="94">
                  <c:v>67.900000000000006</c:v>
                </c:pt>
                <c:pt idx="95">
                  <c:v>62.7</c:v>
                </c:pt>
                <c:pt idx="96">
                  <c:v>67.2</c:v>
                </c:pt>
                <c:pt idx="97">
                  <c:v>85.7</c:v>
                </c:pt>
                <c:pt idx="98">
                  <c:v>80.599999999999994</c:v>
                </c:pt>
                <c:pt idx="99">
                  <c:v>79.5</c:v>
                </c:pt>
                <c:pt idx="100">
                  <c:v>80.599999999999994</c:v>
                </c:pt>
                <c:pt idx="101">
                  <c:v>86.9</c:v>
                </c:pt>
                <c:pt idx="102">
                  <c:v>68.8</c:v>
                </c:pt>
                <c:pt idx="103">
                  <c:v>69.099999999999994</c:v>
                </c:pt>
                <c:pt idx="104">
                  <c:v>67.7</c:v>
                </c:pt>
                <c:pt idx="105">
                  <c:v>60.5</c:v>
                </c:pt>
                <c:pt idx="106">
                  <c:v>69.400000000000006</c:v>
                </c:pt>
                <c:pt idx="107">
                  <c:v>75.2</c:v>
                </c:pt>
                <c:pt idx="108">
                  <c:v>66.2</c:v>
                </c:pt>
                <c:pt idx="109">
                  <c:v>62.4</c:v>
                </c:pt>
                <c:pt idx="110">
                  <c:v>69.400000000000006</c:v>
                </c:pt>
                <c:pt idx="111">
                  <c:v>69.5</c:v>
                </c:pt>
                <c:pt idx="112">
                  <c:v>56</c:v>
                </c:pt>
                <c:pt idx="113">
                  <c:v>59.1</c:v>
                </c:pt>
                <c:pt idx="114">
                  <c:v>69.400000000000006</c:v>
                </c:pt>
                <c:pt idx="115">
                  <c:v>59.1</c:v>
                </c:pt>
                <c:pt idx="116">
                  <c:v>73.599999999999994</c:v>
                </c:pt>
                <c:pt idx="117">
                  <c:v>59.7</c:v>
                </c:pt>
                <c:pt idx="118">
                  <c:v>57.7</c:v>
                </c:pt>
                <c:pt idx="119">
                  <c:v>60.7</c:v>
                </c:pt>
                <c:pt idx="120">
                  <c:v>60</c:v>
                </c:pt>
                <c:pt idx="121">
                  <c:v>51.6</c:v>
                </c:pt>
                <c:pt idx="122">
                  <c:v>51.8</c:v>
                </c:pt>
                <c:pt idx="123">
                  <c:v>53.7</c:v>
                </c:pt>
                <c:pt idx="124">
                  <c:v>58.3</c:v>
                </c:pt>
                <c:pt idx="125">
                  <c:v>54.1</c:v>
                </c:pt>
                <c:pt idx="126">
                  <c:v>51.7</c:v>
                </c:pt>
                <c:pt idx="127">
                  <c:v>50.9</c:v>
                </c:pt>
                <c:pt idx="128">
                  <c:v>49.5</c:v>
                </c:pt>
                <c:pt idx="129">
                  <c:v>48.6</c:v>
                </c:pt>
                <c:pt idx="130">
                  <c:v>59.3</c:v>
                </c:pt>
                <c:pt idx="131">
                  <c:v>52.5</c:v>
                </c:pt>
                <c:pt idx="132">
                  <c:v>51.2</c:v>
                </c:pt>
                <c:pt idx="133">
                  <c:v>46</c:v>
                </c:pt>
                <c:pt idx="134">
                  <c:v>40.1</c:v>
                </c:pt>
                <c:pt idx="135">
                  <c:v>39.200000000000003</c:v>
                </c:pt>
                <c:pt idx="136">
                  <c:v>41.5</c:v>
                </c:pt>
                <c:pt idx="137">
                  <c:v>51.7</c:v>
                </c:pt>
                <c:pt idx="138">
                  <c:v>48.1</c:v>
                </c:pt>
                <c:pt idx="139">
                  <c:v>62.5</c:v>
                </c:pt>
                <c:pt idx="140">
                  <c:v>48.5</c:v>
                </c:pt>
                <c:pt idx="141">
                  <c:v>48.9</c:v>
                </c:pt>
                <c:pt idx="142">
                  <c:v>49.3</c:v>
                </c:pt>
                <c:pt idx="143">
                  <c:v>53.2</c:v>
                </c:pt>
                <c:pt idx="144">
                  <c:v>52.9</c:v>
                </c:pt>
                <c:pt idx="145">
                  <c:v>53.9</c:v>
                </c:pt>
                <c:pt idx="146">
                  <c:v>57.7</c:v>
                </c:pt>
                <c:pt idx="147">
                  <c:v>69.900000000000006</c:v>
                </c:pt>
                <c:pt idx="148">
                  <c:v>50.6</c:v>
                </c:pt>
                <c:pt idx="149">
                  <c:v>51.5</c:v>
                </c:pt>
                <c:pt idx="150">
                  <c:v>53.3</c:v>
                </c:pt>
                <c:pt idx="151">
                  <c:v>51.9</c:v>
                </c:pt>
                <c:pt idx="152">
                  <c:v>47.6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marker val="1"/>
        <c:axId val="98703232"/>
        <c:axId val="98701696"/>
      </c:lineChart>
      <c:catAx>
        <c:axId val="999964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900" b="1">
                <a:solidFill>
                  <a:schemeClr val="bg1"/>
                </a:solidFill>
              </a:defRPr>
            </a:pPr>
            <a:endParaRPr lang="en-US"/>
          </a:p>
        </c:txPr>
        <c:crossAx val="99998336"/>
        <c:crosses val="autoZero"/>
        <c:auto val="1"/>
        <c:lblAlgn val="ctr"/>
        <c:lblOffset val="100"/>
        <c:tickLblSkip val="35"/>
      </c:catAx>
      <c:valAx>
        <c:axId val="99998336"/>
        <c:scaling>
          <c:orientation val="minMax"/>
          <c:max val="100"/>
          <c:min val="0"/>
        </c:scaling>
        <c:axPos val="l"/>
        <c:majorGridlines>
          <c:spPr>
            <a:ln w="25400">
              <a:solidFill>
                <a:schemeClr val="tx1"/>
              </a:solidFill>
            </a:ln>
          </c:spPr>
        </c:majorGridlines>
        <c:numFmt formatCode="0.0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900" b="1">
                <a:solidFill>
                  <a:srgbClr val="BDEEFF"/>
                </a:solidFill>
              </a:defRPr>
            </a:pPr>
            <a:endParaRPr lang="en-US"/>
          </a:p>
        </c:txPr>
        <c:crossAx val="99996416"/>
        <c:crosses val="autoZero"/>
        <c:crossBetween val="between"/>
      </c:valAx>
      <c:valAx>
        <c:axId val="98701696"/>
        <c:scaling>
          <c:orientation val="minMax"/>
          <c:max val="350"/>
        </c:scaling>
        <c:axPos val="r"/>
        <c:numFmt formatCode="General" sourceLinked="1"/>
        <c:tickLblPos val="nextTo"/>
        <c:txPr>
          <a:bodyPr/>
          <a:lstStyle/>
          <a:p>
            <a:pPr>
              <a:defRPr sz="900" b="1">
                <a:solidFill>
                  <a:srgbClr val="BDEEFF"/>
                </a:solidFill>
              </a:defRPr>
            </a:pPr>
            <a:endParaRPr lang="en-US"/>
          </a:p>
        </c:txPr>
        <c:crossAx val="98703232"/>
        <c:crosses val="max"/>
        <c:crossBetween val="between"/>
      </c:valAx>
      <c:catAx>
        <c:axId val="98703232"/>
        <c:scaling>
          <c:orientation val="minMax"/>
        </c:scaling>
        <c:delete val="1"/>
        <c:axPos val="b"/>
        <c:tickLblPos val="none"/>
        <c:crossAx val="98701696"/>
        <c:crosses val="autoZero"/>
        <c:auto val="1"/>
        <c:lblAlgn val="ctr"/>
        <c:lblOffset val="100"/>
      </c:catAx>
      <c:spPr>
        <a:solidFill>
          <a:schemeClr val="accent5">
            <a:lumMod val="20000"/>
            <a:lumOff val="80000"/>
          </a:schemeClr>
        </a:solidFill>
      </c:spPr>
    </c:plotArea>
    <c:legend>
      <c:legendPos val="b"/>
      <c:legendEntry>
        <c:idx val="0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6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7"/>
        <c:txPr>
          <a:bodyPr/>
          <a:lstStyle/>
          <a:p>
            <a:pPr>
              <a:defRPr sz="900"/>
            </a:pPr>
            <a:endParaRPr lang="en-US"/>
          </a:p>
        </c:txPr>
      </c:legendEntry>
      <c:legendEntry>
        <c:idx val="8"/>
        <c:txPr>
          <a:bodyPr/>
          <a:lstStyle/>
          <a:p>
            <a:pPr>
              <a:defRPr sz="900"/>
            </a:pPr>
            <a:endParaRPr lang="en-US"/>
          </a:p>
        </c:txPr>
      </c:legendEntry>
      <c:layout>
        <c:manualLayout>
          <c:xMode val="edge"/>
          <c:yMode val="edge"/>
          <c:x val="0.17450185914260721"/>
          <c:y val="0.91079380443187663"/>
          <c:w val="0.6498997156605435"/>
          <c:h val="6.964640852236928E-2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</c:chart>
  <c:spPr>
    <a:solidFill>
      <a:srgbClr val="0F054B"/>
    </a:solidFill>
  </c:spPr>
  <c:externalData r:id="rId1"/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2013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1740927574467145E-2"/>
          <c:y val="0.13392740360562899"/>
          <c:w val="0.91647133819677817"/>
          <c:h val="0.82205961243213976"/>
        </c:manualLayout>
      </c:layout>
      <c:lineChart>
        <c:grouping val="standard"/>
        <c:ser>
          <c:idx val="0"/>
          <c:order val="0"/>
          <c:tx>
            <c:strRef>
              <c:f>Sheet6!$G$3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numRef>
              <c:f>Sheet6!$F$4:$F$217</c:f>
              <c:numCache>
                <c:formatCode>m/d/yyyy</c:formatCode>
                <c:ptCount val="214"/>
                <c:pt idx="0">
                  <c:v>41365</c:v>
                </c:pt>
                <c:pt idx="1">
                  <c:v>41366</c:v>
                </c:pt>
                <c:pt idx="2">
                  <c:v>41367</c:v>
                </c:pt>
                <c:pt idx="3">
                  <c:v>41368</c:v>
                </c:pt>
                <c:pt idx="4">
                  <c:v>41369</c:v>
                </c:pt>
                <c:pt idx="5">
                  <c:v>41370</c:v>
                </c:pt>
                <c:pt idx="6">
                  <c:v>41371</c:v>
                </c:pt>
                <c:pt idx="7">
                  <c:v>41372</c:v>
                </c:pt>
                <c:pt idx="8">
                  <c:v>41373</c:v>
                </c:pt>
                <c:pt idx="9">
                  <c:v>41374</c:v>
                </c:pt>
                <c:pt idx="10">
                  <c:v>41375</c:v>
                </c:pt>
                <c:pt idx="11">
                  <c:v>41376</c:v>
                </c:pt>
                <c:pt idx="12">
                  <c:v>41377</c:v>
                </c:pt>
                <c:pt idx="13">
                  <c:v>41378</c:v>
                </c:pt>
                <c:pt idx="14">
                  <c:v>41379</c:v>
                </c:pt>
                <c:pt idx="15">
                  <c:v>41380</c:v>
                </c:pt>
                <c:pt idx="16">
                  <c:v>41381</c:v>
                </c:pt>
                <c:pt idx="17">
                  <c:v>41382</c:v>
                </c:pt>
                <c:pt idx="18">
                  <c:v>41383</c:v>
                </c:pt>
                <c:pt idx="19">
                  <c:v>41384</c:v>
                </c:pt>
                <c:pt idx="20">
                  <c:v>41385</c:v>
                </c:pt>
                <c:pt idx="21">
                  <c:v>41386</c:v>
                </c:pt>
                <c:pt idx="22">
                  <c:v>41387</c:v>
                </c:pt>
                <c:pt idx="23">
                  <c:v>41388</c:v>
                </c:pt>
                <c:pt idx="24">
                  <c:v>41389</c:v>
                </c:pt>
                <c:pt idx="25">
                  <c:v>41390</c:v>
                </c:pt>
                <c:pt idx="26">
                  <c:v>41391</c:v>
                </c:pt>
                <c:pt idx="27">
                  <c:v>41392</c:v>
                </c:pt>
                <c:pt idx="28">
                  <c:v>41393</c:v>
                </c:pt>
                <c:pt idx="29">
                  <c:v>41394</c:v>
                </c:pt>
                <c:pt idx="30">
                  <c:v>41395</c:v>
                </c:pt>
                <c:pt idx="31">
                  <c:v>41396</c:v>
                </c:pt>
                <c:pt idx="32">
                  <c:v>41397</c:v>
                </c:pt>
                <c:pt idx="33">
                  <c:v>41398</c:v>
                </c:pt>
                <c:pt idx="34">
                  <c:v>41399</c:v>
                </c:pt>
                <c:pt idx="35">
                  <c:v>41400</c:v>
                </c:pt>
                <c:pt idx="36">
                  <c:v>41401</c:v>
                </c:pt>
                <c:pt idx="37">
                  <c:v>41402</c:v>
                </c:pt>
                <c:pt idx="38">
                  <c:v>41403</c:v>
                </c:pt>
                <c:pt idx="39">
                  <c:v>41404</c:v>
                </c:pt>
                <c:pt idx="40">
                  <c:v>41405</c:v>
                </c:pt>
                <c:pt idx="41">
                  <c:v>41406</c:v>
                </c:pt>
                <c:pt idx="42">
                  <c:v>41407</c:v>
                </c:pt>
                <c:pt idx="43">
                  <c:v>41408</c:v>
                </c:pt>
                <c:pt idx="44">
                  <c:v>41409</c:v>
                </c:pt>
                <c:pt idx="45">
                  <c:v>41410</c:v>
                </c:pt>
                <c:pt idx="46">
                  <c:v>41411</c:v>
                </c:pt>
                <c:pt idx="47">
                  <c:v>41412</c:v>
                </c:pt>
                <c:pt idx="48">
                  <c:v>41413</c:v>
                </c:pt>
                <c:pt idx="49">
                  <c:v>41414</c:v>
                </c:pt>
                <c:pt idx="50">
                  <c:v>41415</c:v>
                </c:pt>
                <c:pt idx="51">
                  <c:v>41416</c:v>
                </c:pt>
                <c:pt idx="52">
                  <c:v>41417</c:v>
                </c:pt>
                <c:pt idx="53">
                  <c:v>41418</c:v>
                </c:pt>
                <c:pt idx="54">
                  <c:v>41419</c:v>
                </c:pt>
                <c:pt idx="55">
                  <c:v>41420</c:v>
                </c:pt>
                <c:pt idx="56">
                  <c:v>41421</c:v>
                </c:pt>
                <c:pt idx="57">
                  <c:v>41422</c:v>
                </c:pt>
                <c:pt idx="58">
                  <c:v>41423</c:v>
                </c:pt>
                <c:pt idx="59">
                  <c:v>41424</c:v>
                </c:pt>
                <c:pt idx="60">
                  <c:v>41425</c:v>
                </c:pt>
                <c:pt idx="61">
                  <c:v>41426</c:v>
                </c:pt>
                <c:pt idx="62">
                  <c:v>41427</c:v>
                </c:pt>
                <c:pt idx="63">
                  <c:v>41428</c:v>
                </c:pt>
                <c:pt idx="64">
                  <c:v>41429</c:v>
                </c:pt>
                <c:pt idx="65">
                  <c:v>41430</c:v>
                </c:pt>
                <c:pt idx="66">
                  <c:v>41431</c:v>
                </c:pt>
                <c:pt idx="67">
                  <c:v>41432</c:v>
                </c:pt>
                <c:pt idx="68">
                  <c:v>41433</c:v>
                </c:pt>
                <c:pt idx="69">
                  <c:v>41434</c:v>
                </c:pt>
                <c:pt idx="70">
                  <c:v>41435</c:v>
                </c:pt>
                <c:pt idx="71">
                  <c:v>41436</c:v>
                </c:pt>
                <c:pt idx="72">
                  <c:v>41437</c:v>
                </c:pt>
                <c:pt idx="73">
                  <c:v>41438</c:v>
                </c:pt>
                <c:pt idx="74">
                  <c:v>41439</c:v>
                </c:pt>
                <c:pt idx="75">
                  <c:v>41440</c:v>
                </c:pt>
                <c:pt idx="76">
                  <c:v>41441</c:v>
                </c:pt>
                <c:pt idx="77">
                  <c:v>41442</c:v>
                </c:pt>
                <c:pt idx="78">
                  <c:v>41443</c:v>
                </c:pt>
                <c:pt idx="79">
                  <c:v>41444</c:v>
                </c:pt>
                <c:pt idx="80">
                  <c:v>41445</c:v>
                </c:pt>
                <c:pt idx="81">
                  <c:v>41446</c:v>
                </c:pt>
                <c:pt idx="82">
                  <c:v>41447</c:v>
                </c:pt>
                <c:pt idx="83">
                  <c:v>41448</c:v>
                </c:pt>
                <c:pt idx="84">
                  <c:v>41449</c:v>
                </c:pt>
                <c:pt idx="85">
                  <c:v>41450</c:v>
                </c:pt>
                <c:pt idx="86">
                  <c:v>41451</c:v>
                </c:pt>
                <c:pt idx="87">
                  <c:v>41452</c:v>
                </c:pt>
                <c:pt idx="88">
                  <c:v>41453</c:v>
                </c:pt>
                <c:pt idx="89">
                  <c:v>41454</c:v>
                </c:pt>
                <c:pt idx="90">
                  <c:v>41455</c:v>
                </c:pt>
                <c:pt idx="91">
                  <c:v>41456</c:v>
                </c:pt>
                <c:pt idx="92">
                  <c:v>41457</c:v>
                </c:pt>
                <c:pt idx="93">
                  <c:v>41458</c:v>
                </c:pt>
                <c:pt idx="94">
                  <c:v>41459</c:v>
                </c:pt>
                <c:pt idx="95">
                  <c:v>41460</c:v>
                </c:pt>
                <c:pt idx="96">
                  <c:v>41461</c:v>
                </c:pt>
                <c:pt idx="97">
                  <c:v>41462</c:v>
                </c:pt>
                <c:pt idx="98">
                  <c:v>41463</c:v>
                </c:pt>
                <c:pt idx="99">
                  <c:v>41464</c:v>
                </c:pt>
                <c:pt idx="100">
                  <c:v>41465</c:v>
                </c:pt>
                <c:pt idx="101">
                  <c:v>41466</c:v>
                </c:pt>
                <c:pt idx="102">
                  <c:v>41467</c:v>
                </c:pt>
                <c:pt idx="103">
                  <c:v>41468</c:v>
                </c:pt>
                <c:pt idx="104">
                  <c:v>41469</c:v>
                </c:pt>
                <c:pt idx="105">
                  <c:v>41470</c:v>
                </c:pt>
                <c:pt idx="106">
                  <c:v>41471</c:v>
                </c:pt>
                <c:pt idx="107">
                  <c:v>41472</c:v>
                </c:pt>
                <c:pt idx="108">
                  <c:v>41473</c:v>
                </c:pt>
                <c:pt idx="109">
                  <c:v>41474</c:v>
                </c:pt>
                <c:pt idx="110">
                  <c:v>41475</c:v>
                </c:pt>
                <c:pt idx="111">
                  <c:v>41476</c:v>
                </c:pt>
                <c:pt idx="112">
                  <c:v>41477</c:v>
                </c:pt>
                <c:pt idx="113">
                  <c:v>41478</c:v>
                </c:pt>
                <c:pt idx="114">
                  <c:v>41479</c:v>
                </c:pt>
                <c:pt idx="115">
                  <c:v>41480</c:v>
                </c:pt>
                <c:pt idx="116">
                  <c:v>41481</c:v>
                </c:pt>
                <c:pt idx="117">
                  <c:v>41482</c:v>
                </c:pt>
                <c:pt idx="118">
                  <c:v>41483</c:v>
                </c:pt>
                <c:pt idx="119">
                  <c:v>41484</c:v>
                </c:pt>
                <c:pt idx="120">
                  <c:v>41485</c:v>
                </c:pt>
                <c:pt idx="121">
                  <c:v>41486</c:v>
                </c:pt>
                <c:pt idx="122">
                  <c:v>41487</c:v>
                </c:pt>
                <c:pt idx="123">
                  <c:v>41488</c:v>
                </c:pt>
                <c:pt idx="124">
                  <c:v>41489</c:v>
                </c:pt>
                <c:pt idx="125">
                  <c:v>41490</c:v>
                </c:pt>
                <c:pt idx="126">
                  <c:v>41491</c:v>
                </c:pt>
                <c:pt idx="127">
                  <c:v>41492</c:v>
                </c:pt>
                <c:pt idx="128">
                  <c:v>41493</c:v>
                </c:pt>
                <c:pt idx="129">
                  <c:v>41494</c:v>
                </c:pt>
                <c:pt idx="130">
                  <c:v>41495</c:v>
                </c:pt>
                <c:pt idx="131">
                  <c:v>41496</c:v>
                </c:pt>
                <c:pt idx="132">
                  <c:v>41497</c:v>
                </c:pt>
                <c:pt idx="133">
                  <c:v>41498</c:v>
                </c:pt>
                <c:pt idx="134">
                  <c:v>41499</c:v>
                </c:pt>
                <c:pt idx="135">
                  <c:v>41500</c:v>
                </c:pt>
                <c:pt idx="136">
                  <c:v>41501</c:v>
                </c:pt>
                <c:pt idx="137">
                  <c:v>41502</c:v>
                </c:pt>
                <c:pt idx="138">
                  <c:v>41503</c:v>
                </c:pt>
                <c:pt idx="139">
                  <c:v>41504</c:v>
                </c:pt>
                <c:pt idx="140">
                  <c:v>41505</c:v>
                </c:pt>
                <c:pt idx="141">
                  <c:v>41506</c:v>
                </c:pt>
                <c:pt idx="142">
                  <c:v>41507</c:v>
                </c:pt>
                <c:pt idx="143">
                  <c:v>41508</c:v>
                </c:pt>
                <c:pt idx="144">
                  <c:v>41509</c:v>
                </c:pt>
                <c:pt idx="145">
                  <c:v>41510</c:v>
                </c:pt>
                <c:pt idx="146">
                  <c:v>41511</c:v>
                </c:pt>
                <c:pt idx="147">
                  <c:v>41512</c:v>
                </c:pt>
                <c:pt idx="148">
                  <c:v>41513</c:v>
                </c:pt>
                <c:pt idx="149">
                  <c:v>41514</c:v>
                </c:pt>
                <c:pt idx="150">
                  <c:v>41515</c:v>
                </c:pt>
                <c:pt idx="151">
                  <c:v>41516</c:v>
                </c:pt>
                <c:pt idx="152">
                  <c:v>41517</c:v>
                </c:pt>
                <c:pt idx="153">
                  <c:v>41518</c:v>
                </c:pt>
                <c:pt idx="154">
                  <c:v>41519</c:v>
                </c:pt>
                <c:pt idx="155">
                  <c:v>41520</c:v>
                </c:pt>
                <c:pt idx="156">
                  <c:v>41521</c:v>
                </c:pt>
                <c:pt idx="157">
                  <c:v>41522</c:v>
                </c:pt>
                <c:pt idx="158">
                  <c:v>41523</c:v>
                </c:pt>
                <c:pt idx="159">
                  <c:v>41524</c:v>
                </c:pt>
                <c:pt idx="160">
                  <c:v>41525</c:v>
                </c:pt>
                <c:pt idx="161">
                  <c:v>41526</c:v>
                </c:pt>
                <c:pt idx="162">
                  <c:v>41527</c:v>
                </c:pt>
                <c:pt idx="163">
                  <c:v>41528</c:v>
                </c:pt>
                <c:pt idx="164">
                  <c:v>41529</c:v>
                </c:pt>
                <c:pt idx="165">
                  <c:v>41530</c:v>
                </c:pt>
                <c:pt idx="166">
                  <c:v>41531</c:v>
                </c:pt>
                <c:pt idx="167">
                  <c:v>41532</c:v>
                </c:pt>
                <c:pt idx="168">
                  <c:v>41533</c:v>
                </c:pt>
                <c:pt idx="169">
                  <c:v>41534</c:v>
                </c:pt>
                <c:pt idx="170">
                  <c:v>41535</c:v>
                </c:pt>
                <c:pt idx="171">
                  <c:v>41536</c:v>
                </c:pt>
                <c:pt idx="172">
                  <c:v>41537</c:v>
                </c:pt>
                <c:pt idx="173">
                  <c:v>41538</c:v>
                </c:pt>
                <c:pt idx="174">
                  <c:v>41539</c:v>
                </c:pt>
                <c:pt idx="175">
                  <c:v>41540</c:v>
                </c:pt>
                <c:pt idx="176">
                  <c:v>41541</c:v>
                </c:pt>
                <c:pt idx="177">
                  <c:v>41542</c:v>
                </c:pt>
                <c:pt idx="178">
                  <c:v>41543</c:v>
                </c:pt>
                <c:pt idx="179">
                  <c:v>41544</c:v>
                </c:pt>
                <c:pt idx="180">
                  <c:v>41545</c:v>
                </c:pt>
                <c:pt idx="181">
                  <c:v>41546</c:v>
                </c:pt>
                <c:pt idx="182">
                  <c:v>41547</c:v>
                </c:pt>
                <c:pt idx="183">
                  <c:v>41548</c:v>
                </c:pt>
                <c:pt idx="184">
                  <c:v>41549</c:v>
                </c:pt>
                <c:pt idx="185">
                  <c:v>41550</c:v>
                </c:pt>
                <c:pt idx="186">
                  <c:v>41551</c:v>
                </c:pt>
                <c:pt idx="187">
                  <c:v>41552</c:v>
                </c:pt>
                <c:pt idx="188">
                  <c:v>41553</c:v>
                </c:pt>
                <c:pt idx="189">
                  <c:v>41554</c:v>
                </c:pt>
                <c:pt idx="190">
                  <c:v>41555</c:v>
                </c:pt>
                <c:pt idx="191">
                  <c:v>41556</c:v>
                </c:pt>
                <c:pt idx="192">
                  <c:v>41557</c:v>
                </c:pt>
                <c:pt idx="193">
                  <c:v>41558</c:v>
                </c:pt>
                <c:pt idx="194">
                  <c:v>41559</c:v>
                </c:pt>
                <c:pt idx="195">
                  <c:v>41560</c:v>
                </c:pt>
                <c:pt idx="196">
                  <c:v>41561</c:v>
                </c:pt>
                <c:pt idx="197">
                  <c:v>41562</c:v>
                </c:pt>
                <c:pt idx="198">
                  <c:v>41563</c:v>
                </c:pt>
                <c:pt idx="199">
                  <c:v>41564</c:v>
                </c:pt>
                <c:pt idx="200">
                  <c:v>41565</c:v>
                </c:pt>
                <c:pt idx="201">
                  <c:v>41566</c:v>
                </c:pt>
                <c:pt idx="202">
                  <c:v>41567</c:v>
                </c:pt>
                <c:pt idx="203">
                  <c:v>41568</c:v>
                </c:pt>
                <c:pt idx="204">
                  <c:v>41569</c:v>
                </c:pt>
                <c:pt idx="205">
                  <c:v>41570</c:v>
                </c:pt>
                <c:pt idx="206">
                  <c:v>41571</c:v>
                </c:pt>
                <c:pt idx="207">
                  <c:v>41572</c:v>
                </c:pt>
                <c:pt idx="208">
                  <c:v>41573</c:v>
                </c:pt>
                <c:pt idx="209">
                  <c:v>41574</c:v>
                </c:pt>
                <c:pt idx="210">
                  <c:v>41575</c:v>
                </c:pt>
                <c:pt idx="211">
                  <c:v>41576</c:v>
                </c:pt>
                <c:pt idx="212">
                  <c:v>41577</c:v>
                </c:pt>
                <c:pt idx="213">
                  <c:v>41578</c:v>
                </c:pt>
              </c:numCache>
            </c:numRef>
          </c:cat>
          <c:val>
            <c:numRef>
              <c:f>Sheet6!$G$4:$G$217</c:f>
              <c:numCache>
                <c:formatCode>General</c:formatCode>
                <c:ptCount val="214"/>
                <c:pt idx="0">
                  <c:v>15.4</c:v>
                </c:pt>
                <c:pt idx="1">
                  <c:v>2.4</c:v>
                </c:pt>
                <c:pt idx="2">
                  <c:v>0</c:v>
                </c:pt>
                <c:pt idx="3">
                  <c:v>14.7</c:v>
                </c:pt>
                <c:pt idx="4">
                  <c:v>0</c:v>
                </c:pt>
                <c:pt idx="5">
                  <c:v>20.8</c:v>
                </c:pt>
                <c:pt idx="6">
                  <c:v>2.2999999999999998</c:v>
                </c:pt>
                <c:pt idx="7">
                  <c:v>2.4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13.5</c:v>
                </c:pt>
                <c:pt idx="13">
                  <c:v>16.899999999999999</c:v>
                </c:pt>
                <c:pt idx="14">
                  <c:v>3.3</c:v>
                </c:pt>
                <c:pt idx="15">
                  <c:v>1.3</c:v>
                </c:pt>
                <c:pt idx="16">
                  <c:v>8.2000000000000011</c:v>
                </c:pt>
                <c:pt idx="17">
                  <c:v>5.6</c:v>
                </c:pt>
                <c:pt idx="18">
                  <c:v>11.2</c:v>
                </c:pt>
                <c:pt idx="19">
                  <c:v>6.5</c:v>
                </c:pt>
                <c:pt idx="20">
                  <c:v>8.5</c:v>
                </c:pt>
                <c:pt idx="21">
                  <c:v>10</c:v>
                </c:pt>
                <c:pt idx="22">
                  <c:v>6.3</c:v>
                </c:pt>
                <c:pt idx="23">
                  <c:v>10.7</c:v>
                </c:pt>
                <c:pt idx="24">
                  <c:v>18.3</c:v>
                </c:pt>
                <c:pt idx="25">
                  <c:v>18.5</c:v>
                </c:pt>
                <c:pt idx="26">
                  <c:v>26.1</c:v>
                </c:pt>
                <c:pt idx="27">
                  <c:v>24.6</c:v>
                </c:pt>
                <c:pt idx="28">
                  <c:v>43.3</c:v>
                </c:pt>
                <c:pt idx="29">
                  <c:v>17.5</c:v>
                </c:pt>
                <c:pt idx="30">
                  <c:v>7.4</c:v>
                </c:pt>
                <c:pt idx="31">
                  <c:v>13.6</c:v>
                </c:pt>
                <c:pt idx="32">
                  <c:v>19.7</c:v>
                </c:pt>
                <c:pt idx="33">
                  <c:v>22.4</c:v>
                </c:pt>
                <c:pt idx="34">
                  <c:v>21.1</c:v>
                </c:pt>
                <c:pt idx="35">
                  <c:v>25.3</c:v>
                </c:pt>
                <c:pt idx="36">
                  <c:v>25.1</c:v>
                </c:pt>
                <c:pt idx="37">
                  <c:v>15.1</c:v>
                </c:pt>
                <c:pt idx="38">
                  <c:v>13.6</c:v>
                </c:pt>
                <c:pt idx="39">
                  <c:v>9.4</c:v>
                </c:pt>
                <c:pt idx="40">
                  <c:v>17.2</c:v>
                </c:pt>
                <c:pt idx="41">
                  <c:v>22.5</c:v>
                </c:pt>
                <c:pt idx="42">
                  <c:v>38.700000000000003</c:v>
                </c:pt>
                <c:pt idx="43">
                  <c:v>7.4</c:v>
                </c:pt>
                <c:pt idx="44">
                  <c:v>9.9</c:v>
                </c:pt>
                <c:pt idx="45">
                  <c:v>21.1</c:v>
                </c:pt>
                <c:pt idx="46">
                  <c:v>15</c:v>
                </c:pt>
                <c:pt idx="47">
                  <c:v>24.8</c:v>
                </c:pt>
                <c:pt idx="48">
                  <c:v>20.2</c:v>
                </c:pt>
                <c:pt idx="49">
                  <c:v>13.6</c:v>
                </c:pt>
                <c:pt idx="50">
                  <c:v>31</c:v>
                </c:pt>
                <c:pt idx="51">
                  <c:v>33.700000000000003</c:v>
                </c:pt>
                <c:pt idx="52">
                  <c:v>14.6</c:v>
                </c:pt>
                <c:pt idx="53">
                  <c:v>21.4</c:v>
                </c:pt>
                <c:pt idx="54">
                  <c:v>31.4</c:v>
                </c:pt>
                <c:pt idx="55">
                  <c:v>24.4</c:v>
                </c:pt>
                <c:pt idx="56">
                  <c:v>25.8</c:v>
                </c:pt>
                <c:pt idx="57">
                  <c:v>30.9</c:v>
                </c:pt>
                <c:pt idx="58">
                  <c:v>45.4</c:v>
                </c:pt>
                <c:pt idx="59">
                  <c:v>43.7</c:v>
                </c:pt>
                <c:pt idx="60">
                  <c:v>34.1</c:v>
                </c:pt>
                <c:pt idx="61">
                  <c:v>33.800000000000004</c:v>
                </c:pt>
                <c:pt idx="62">
                  <c:v>45.8</c:v>
                </c:pt>
                <c:pt idx="63">
                  <c:v>33.200000000000003</c:v>
                </c:pt>
                <c:pt idx="64">
                  <c:v>38.800000000000004</c:v>
                </c:pt>
                <c:pt idx="65">
                  <c:v>55.7</c:v>
                </c:pt>
                <c:pt idx="66">
                  <c:v>53.6</c:v>
                </c:pt>
                <c:pt idx="67">
                  <c:v>62.5</c:v>
                </c:pt>
                <c:pt idx="68">
                  <c:v>66.5</c:v>
                </c:pt>
                <c:pt idx="69">
                  <c:v>58.2</c:v>
                </c:pt>
                <c:pt idx="70">
                  <c:v>52.8</c:v>
                </c:pt>
                <c:pt idx="71">
                  <c:v>67.8</c:v>
                </c:pt>
                <c:pt idx="72">
                  <c:v>50</c:v>
                </c:pt>
                <c:pt idx="73">
                  <c:v>48.2</c:v>
                </c:pt>
                <c:pt idx="74">
                  <c:v>59.8</c:v>
                </c:pt>
                <c:pt idx="75">
                  <c:v>69.5</c:v>
                </c:pt>
                <c:pt idx="76">
                  <c:v>71.900000000000006</c:v>
                </c:pt>
                <c:pt idx="77">
                  <c:v>61.6</c:v>
                </c:pt>
                <c:pt idx="78">
                  <c:v>41.4</c:v>
                </c:pt>
                <c:pt idx="79">
                  <c:v>49.1</c:v>
                </c:pt>
                <c:pt idx="80">
                  <c:v>46.5</c:v>
                </c:pt>
                <c:pt idx="81">
                  <c:v>44.5</c:v>
                </c:pt>
                <c:pt idx="82">
                  <c:v>10.8</c:v>
                </c:pt>
                <c:pt idx="83">
                  <c:v>27.5</c:v>
                </c:pt>
                <c:pt idx="84">
                  <c:v>29.3</c:v>
                </c:pt>
                <c:pt idx="85">
                  <c:v>21.5</c:v>
                </c:pt>
                <c:pt idx="86">
                  <c:v>21.8</c:v>
                </c:pt>
                <c:pt idx="87">
                  <c:v>15</c:v>
                </c:pt>
                <c:pt idx="88">
                  <c:v>8.4</c:v>
                </c:pt>
                <c:pt idx="89">
                  <c:v>13</c:v>
                </c:pt>
                <c:pt idx="90">
                  <c:v>26.6</c:v>
                </c:pt>
                <c:pt idx="91">
                  <c:v>13.3</c:v>
                </c:pt>
                <c:pt idx="92">
                  <c:v>22.2</c:v>
                </c:pt>
                <c:pt idx="93">
                  <c:v>14.7</c:v>
                </c:pt>
                <c:pt idx="94">
                  <c:v>15.1</c:v>
                </c:pt>
                <c:pt idx="95">
                  <c:v>14.1</c:v>
                </c:pt>
                <c:pt idx="96">
                  <c:v>6.9</c:v>
                </c:pt>
                <c:pt idx="97">
                  <c:v>12.4</c:v>
                </c:pt>
                <c:pt idx="98">
                  <c:v>10</c:v>
                </c:pt>
                <c:pt idx="99">
                  <c:v>25</c:v>
                </c:pt>
                <c:pt idx="100">
                  <c:v>14.5</c:v>
                </c:pt>
                <c:pt idx="101">
                  <c:v>29.1</c:v>
                </c:pt>
                <c:pt idx="102">
                  <c:v>24</c:v>
                </c:pt>
                <c:pt idx="103">
                  <c:v>15.9</c:v>
                </c:pt>
                <c:pt idx="104">
                  <c:v>22.3</c:v>
                </c:pt>
                <c:pt idx="105">
                  <c:v>18</c:v>
                </c:pt>
                <c:pt idx="106">
                  <c:v>18</c:v>
                </c:pt>
                <c:pt idx="107">
                  <c:v>19</c:v>
                </c:pt>
                <c:pt idx="108">
                  <c:v>31.6</c:v>
                </c:pt>
                <c:pt idx="109">
                  <c:v>28.5</c:v>
                </c:pt>
                <c:pt idx="110">
                  <c:v>25.5</c:v>
                </c:pt>
                <c:pt idx="111">
                  <c:v>42.5</c:v>
                </c:pt>
                <c:pt idx="112">
                  <c:v>36.5</c:v>
                </c:pt>
                <c:pt idx="113">
                  <c:v>15.5</c:v>
                </c:pt>
                <c:pt idx="114">
                  <c:v>28.4</c:v>
                </c:pt>
                <c:pt idx="115">
                  <c:v>36.1</c:v>
                </c:pt>
                <c:pt idx="116">
                  <c:v>25.5</c:v>
                </c:pt>
                <c:pt idx="117">
                  <c:v>29.8</c:v>
                </c:pt>
                <c:pt idx="118">
                  <c:v>39.1</c:v>
                </c:pt>
                <c:pt idx="119">
                  <c:v>35.5</c:v>
                </c:pt>
                <c:pt idx="120">
                  <c:v>34.9</c:v>
                </c:pt>
                <c:pt idx="121">
                  <c:v>37.5</c:v>
                </c:pt>
                <c:pt idx="122">
                  <c:v>49.2</c:v>
                </c:pt>
                <c:pt idx="123">
                  <c:v>39.4</c:v>
                </c:pt>
                <c:pt idx="124">
                  <c:v>26.3</c:v>
                </c:pt>
                <c:pt idx="125">
                  <c:v>30.1</c:v>
                </c:pt>
                <c:pt idx="126">
                  <c:v>22.6</c:v>
                </c:pt>
                <c:pt idx="127">
                  <c:v>34.800000000000004</c:v>
                </c:pt>
                <c:pt idx="128">
                  <c:v>28.8</c:v>
                </c:pt>
                <c:pt idx="129">
                  <c:v>41</c:v>
                </c:pt>
                <c:pt idx="130">
                  <c:v>27.2</c:v>
                </c:pt>
                <c:pt idx="131">
                  <c:v>36.1</c:v>
                </c:pt>
                <c:pt idx="132">
                  <c:v>42.2</c:v>
                </c:pt>
                <c:pt idx="133">
                  <c:v>32.1</c:v>
                </c:pt>
                <c:pt idx="134">
                  <c:v>26.7</c:v>
                </c:pt>
                <c:pt idx="135">
                  <c:v>31.8</c:v>
                </c:pt>
                <c:pt idx="136">
                  <c:v>35.700000000000003</c:v>
                </c:pt>
                <c:pt idx="137">
                  <c:v>38.200000000000003</c:v>
                </c:pt>
                <c:pt idx="138">
                  <c:v>29.8</c:v>
                </c:pt>
                <c:pt idx="139">
                  <c:v>34</c:v>
                </c:pt>
                <c:pt idx="140">
                  <c:v>30</c:v>
                </c:pt>
                <c:pt idx="141">
                  <c:v>44.9</c:v>
                </c:pt>
                <c:pt idx="142">
                  <c:v>33.300000000000004</c:v>
                </c:pt>
                <c:pt idx="143">
                  <c:v>21.9</c:v>
                </c:pt>
                <c:pt idx="144">
                  <c:v>38.9</c:v>
                </c:pt>
                <c:pt idx="145">
                  <c:v>35.5</c:v>
                </c:pt>
                <c:pt idx="146">
                  <c:v>19.399999999999999</c:v>
                </c:pt>
                <c:pt idx="147">
                  <c:v>28.5</c:v>
                </c:pt>
                <c:pt idx="148">
                  <c:v>18</c:v>
                </c:pt>
                <c:pt idx="149">
                  <c:v>36.200000000000003</c:v>
                </c:pt>
                <c:pt idx="150">
                  <c:v>43.1</c:v>
                </c:pt>
                <c:pt idx="151">
                  <c:v>50</c:v>
                </c:pt>
                <c:pt idx="152">
                  <c:v>45.7</c:v>
                </c:pt>
                <c:pt idx="153">
                  <c:v>7.1</c:v>
                </c:pt>
                <c:pt idx="154">
                  <c:v>5.7</c:v>
                </c:pt>
                <c:pt idx="155">
                  <c:v>4.2</c:v>
                </c:pt>
                <c:pt idx="156">
                  <c:v>2.7</c:v>
                </c:pt>
                <c:pt idx="157">
                  <c:v>5.7</c:v>
                </c:pt>
                <c:pt idx="158">
                  <c:v>5.7</c:v>
                </c:pt>
                <c:pt idx="159">
                  <c:v>6.2</c:v>
                </c:pt>
                <c:pt idx="160">
                  <c:v>8.7000000000000011</c:v>
                </c:pt>
                <c:pt idx="161">
                  <c:v>11</c:v>
                </c:pt>
                <c:pt idx="162">
                  <c:v>8.6</c:v>
                </c:pt>
                <c:pt idx="163">
                  <c:v>2.7</c:v>
                </c:pt>
                <c:pt idx="164">
                  <c:v>2.2000000000000002</c:v>
                </c:pt>
                <c:pt idx="165">
                  <c:v>3.4</c:v>
                </c:pt>
                <c:pt idx="166">
                  <c:v>1.8</c:v>
                </c:pt>
                <c:pt idx="167">
                  <c:v>7.3</c:v>
                </c:pt>
                <c:pt idx="168">
                  <c:v>10.3</c:v>
                </c:pt>
                <c:pt idx="169">
                  <c:v>2.1</c:v>
                </c:pt>
                <c:pt idx="170">
                  <c:v>1.9000000000000001</c:v>
                </c:pt>
                <c:pt idx="171">
                  <c:v>1</c:v>
                </c:pt>
                <c:pt idx="172">
                  <c:v>0.8</c:v>
                </c:pt>
                <c:pt idx="173">
                  <c:v>5.4</c:v>
                </c:pt>
                <c:pt idx="174">
                  <c:v>10.9</c:v>
                </c:pt>
                <c:pt idx="175">
                  <c:v>1.6</c:v>
                </c:pt>
                <c:pt idx="176">
                  <c:v>2.2999999999999998</c:v>
                </c:pt>
                <c:pt idx="177">
                  <c:v>0.8</c:v>
                </c:pt>
                <c:pt idx="178">
                  <c:v>0.8</c:v>
                </c:pt>
                <c:pt idx="179">
                  <c:v>0.4</c:v>
                </c:pt>
                <c:pt idx="180">
                  <c:v>1.8</c:v>
                </c:pt>
                <c:pt idx="181">
                  <c:v>4.8</c:v>
                </c:pt>
                <c:pt idx="182">
                  <c:v>4.0999999999999996</c:v>
                </c:pt>
                <c:pt idx="183">
                  <c:v>4</c:v>
                </c:pt>
                <c:pt idx="184">
                  <c:v>3.2</c:v>
                </c:pt>
                <c:pt idx="185">
                  <c:v>1</c:v>
                </c:pt>
                <c:pt idx="186">
                  <c:v>4.3</c:v>
                </c:pt>
                <c:pt idx="187">
                  <c:v>4.0999999999999996</c:v>
                </c:pt>
                <c:pt idx="188">
                  <c:v>4.5999999999999996</c:v>
                </c:pt>
                <c:pt idx="189">
                  <c:v>12.8</c:v>
                </c:pt>
                <c:pt idx="190">
                  <c:v>9</c:v>
                </c:pt>
                <c:pt idx="191">
                  <c:v>3.2</c:v>
                </c:pt>
                <c:pt idx="192">
                  <c:v>4</c:v>
                </c:pt>
                <c:pt idx="193">
                  <c:v>2</c:v>
                </c:pt>
                <c:pt idx="194">
                  <c:v>3.7</c:v>
                </c:pt>
                <c:pt idx="195">
                  <c:v>1.3</c:v>
                </c:pt>
                <c:pt idx="196">
                  <c:v>2.4</c:v>
                </c:pt>
                <c:pt idx="197">
                  <c:v>1.3</c:v>
                </c:pt>
                <c:pt idx="198">
                  <c:v>2.4</c:v>
                </c:pt>
                <c:pt idx="199">
                  <c:v>1.1000000000000001</c:v>
                </c:pt>
                <c:pt idx="200">
                  <c:v>4.4000000000000004</c:v>
                </c:pt>
                <c:pt idx="201">
                  <c:v>3.2</c:v>
                </c:pt>
                <c:pt idx="202">
                  <c:v>4.3</c:v>
                </c:pt>
                <c:pt idx="203">
                  <c:v>3.4</c:v>
                </c:pt>
                <c:pt idx="204">
                  <c:v>5.4</c:v>
                </c:pt>
                <c:pt idx="205">
                  <c:v>8.9</c:v>
                </c:pt>
                <c:pt idx="206">
                  <c:v>15.5</c:v>
                </c:pt>
                <c:pt idx="207">
                  <c:v>9.2000000000000011</c:v>
                </c:pt>
                <c:pt idx="208">
                  <c:v>6.5</c:v>
                </c:pt>
                <c:pt idx="209">
                  <c:v>24</c:v>
                </c:pt>
                <c:pt idx="210">
                  <c:v>20.2</c:v>
                </c:pt>
                <c:pt idx="211">
                  <c:v>17</c:v>
                </c:pt>
                <c:pt idx="212">
                  <c:v>25.8</c:v>
                </c:pt>
                <c:pt idx="213">
                  <c:v>20.6</c:v>
                </c:pt>
              </c:numCache>
            </c:numRef>
          </c:val>
          <c:smooth val="1"/>
        </c:ser>
        <c:marker val="1"/>
        <c:axId val="113715456"/>
        <c:axId val="113721344"/>
      </c:lineChart>
      <c:lineChart>
        <c:grouping val="standard"/>
        <c:ser>
          <c:idx val="1"/>
          <c:order val="1"/>
          <c:tx>
            <c:strRef>
              <c:f>Sheet6!$H$3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Sheet6!$F$4:$F$217</c:f>
              <c:numCache>
                <c:formatCode>m/d/yyyy</c:formatCode>
                <c:ptCount val="214"/>
                <c:pt idx="0">
                  <c:v>41365</c:v>
                </c:pt>
                <c:pt idx="1">
                  <c:v>41366</c:v>
                </c:pt>
                <c:pt idx="2">
                  <c:v>41367</c:v>
                </c:pt>
                <c:pt idx="3">
                  <c:v>41368</c:v>
                </c:pt>
                <c:pt idx="4">
                  <c:v>41369</c:v>
                </c:pt>
                <c:pt idx="5">
                  <c:v>41370</c:v>
                </c:pt>
                <c:pt idx="6">
                  <c:v>41371</c:v>
                </c:pt>
                <c:pt idx="7">
                  <c:v>41372</c:v>
                </c:pt>
                <c:pt idx="8">
                  <c:v>41373</c:v>
                </c:pt>
                <c:pt idx="9">
                  <c:v>41374</c:v>
                </c:pt>
                <c:pt idx="10">
                  <c:v>41375</c:v>
                </c:pt>
                <c:pt idx="11">
                  <c:v>41376</c:v>
                </c:pt>
                <c:pt idx="12">
                  <c:v>41377</c:v>
                </c:pt>
                <c:pt idx="13">
                  <c:v>41378</c:v>
                </c:pt>
                <c:pt idx="14">
                  <c:v>41379</c:v>
                </c:pt>
                <c:pt idx="15">
                  <c:v>41380</c:v>
                </c:pt>
                <c:pt idx="16">
                  <c:v>41381</c:v>
                </c:pt>
                <c:pt idx="17">
                  <c:v>41382</c:v>
                </c:pt>
                <c:pt idx="18">
                  <c:v>41383</c:v>
                </c:pt>
                <c:pt idx="19">
                  <c:v>41384</c:v>
                </c:pt>
                <c:pt idx="20">
                  <c:v>41385</c:v>
                </c:pt>
                <c:pt idx="21">
                  <c:v>41386</c:v>
                </c:pt>
                <c:pt idx="22">
                  <c:v>41387</c:v>
                </c:pt>
                <c:pt idx="23">
                  <c:v>41388</c:v>
                </c:pt>
                <c:pt idx="24">
                  <c:v>41389</c:v>
                </c:pt>
                <c:pt idx="25">
                  <c:v>41390</c:v>
                </c:pt>
                <c:pt idx="26">
                  <c:v>41391</c:v>
                </c:pt>
                <c:pt idx="27">
                  <c:v>41392</c:v>
                </c:pt>
                <c:pt idx="28">
                  <c:v>41393</c:v>
                </c:pt>
                <c:pt idx="29">
                  <c:v>41394</c:v>
                </c:pt>
                <c:pt idx="30">
                  <c:v>41395</c:v>
                </c:pt>
                <c:pt idx="31">
                  <c:v>41396</c:v>
                </c:pt>
                <c:pt idx="32">
                  <c:v>41397</c:v>
                </c:pt>
                <c:pt idx="33">
                  <c:v>41398</c:v>
                </c:pt>
                <c:pt idx="34">
                  <c:v>41399</c:v>
                </c:pt>
                <c:pt idx="35">
                  <c:v>41400</c:v>
                </c:pt>
                <c:pt idx="36">
                  <c:v>41401</c:v>
                </c:pt>
                <c:pt idx="37">
                  <c:v>41402</c:v>
                </c:pt>
                <c:pt idx="38">
                  <c:v>41403</c:v>
                </c:pt>
                <c:pt idx="39">
                  <c:v>41404</c:v>
                </c:pt>
                <c:pt idx="40">
                  <c:v>41405</c:v>
                </c:pt>
                <c:pt idx="41">
                  <c:v>41406</c:v>
                </c:pt>
                <c:pt idx="42">
                  <c:v>41407</c:v>
                </c:pt>
                <c:pt idx="43">
                  <c:v>41408</c:v>
                </c:pt>
                <c:pt idx="44">
                  <c:v>41409</c:v>
                </c:pt>
                <c:pt idx="45">
                  <c:v>41410</c:v>
                </c:pt>
                <c:pt idx="46">
                  <c:v>41411</c:v>
                </c:pt>
                <c:pt idx="47">
                  <c:v>41412</c:v>
                </c:pt>
                <c:pt idx="48">
                  <c:v>41413</c:v>
                </c:pt>
                <c:pt idx="49">
                  <c:v>41414</c:v>
                </c:pt>
                <c:pt idx="50">
                  <c:v>41415</c:v>
                </c:pt>
                <c:pt idx="51">
                  <c:v>41416</c:v>
                </c:pt>
                <c:pt idx="52">
                  <c:v>41417</c:v>
                </c:pt>
                <c:pt idx="53">
                  <c:v>41418</c:v>
                </c:pt>
                <c:pt idx="54">
                  <c:v>41419</c:v>
                </c:pt>
                <c:pt idx="55">
                  <c:v>41420</c:v>
                </c:pt>
                <c:pt idx="56">
                  <c:v>41421</c:v>
                </c:pt>
                <c:pt idx="57">
                  <c:v>41422</c:v>
                </c:pt>
                <c:pt idx="58">
                  <c:v>41423</c:v>
                </c:pt>
                <c:pt idx="59">
                  <c:v>41424</c:v>
                </c:pt>
                <c:pt idx="60">
                  <c:v>41425</c:v>
                </c:pt>
                <c:pt idx="61">
                  <c:v>41426</c:v>
                </c:pt>
                <c:pt idx="62">
                  <c:v>41427</c:v>
                </c:pt>
                <c:pt idx="63">
                  <c:v>41428</c:v>
                </c:pt>
                <c:pt idx="64">
                  <c:v>41429</c:v>
                </c:pt>
                <c:pt idx="65">
                  <c:v>41430</c:v>
                </c:pt>
                <c:pt idx="66">
                  <c:v>41431</c:v>
                </c:pt>
                <c:pt idx="67">
                  <c:v>41432</c:v>
                </c:pt>
                <c:pt idx="68">
                  <c:v>41433</c:v>
                </c:pt>
                <c:pt idx="69">
                  <c:v>41434</c:v>
                </c:pt>
                <c:pt idx="70">
                  <c:v>41435</c:v>
                </c:pt>
                <c:pt idx="71">
                  <c:v>41436</c:v>
                </c:pt>
                <c:pt idx="72">
                  <c:v>41437</c:v>
                </c:pt>
                <c:pt idx="73">
                  <c:v>41438</c:v>
                </c:pt>
                <c:pt idx="74">
                  <c:v>41439</c:v>
                </c:pt>
                <c:pt idx="75">
                  <c:v>41440</c:v>
                </c:pt>
                <c:pt idx="76">
                  <c:v>41441</c:v>
                </c:pt>
                <c:pt idx="77">
                  <c:v>41442</c:v>
                </c:pt>
                <c:pt idx="78">
                  <c:v>41443</c:v>
                </c:pt>
                <c:pt idx="79">
                  <c:v>41444</c:v>
                </c:pt>
                <c:pt idx="80">
                  <c:v>41445</c:v>
                </c:pt>
                <c:pt idx="81">
                  <c:v>41446</c:v>
                </c:pt>
                <c:pt idx="82">
                  <c:v>41447</c:v>
                </c:pt>
                <c:pt idx="83">
                  <c:v>41448</c:v>
                </c:pt>
                <c:pt idx="84">
                  <c:v>41449</c:v>
                </c:pt>
                <c:pt idx="85">
                  <c:v>41450</c:v>
                </c:pt>
                <c:pt idx="86">
                  <c:v>41451</c:v>
                </c:pt>
                <c:pt idx="87">
                  <c:v>41452</c:v>
                </c:pt>
                <c:pt idx="88">
                  <c:v>41453</c:v>
                </c:pt>
                <c:pt idx="89">
                  <c:v>41454</c:v>
                </c:pt>
                <c:pt idx="90">
                  <c:v>41455</c:v>
                </c:pt>
                <c:pt idx="91">
                  <c:v>41456</c:v>
                </c:pt>
                <c:pt idx="92">
                  <c:v>41457</c:v>
                </c:pt>
                <c:pt idx="93">
                  <c:v>41458</c:v>
                </c:pt>
                <c:pt idx="94">
                  <c:v>41459</c:v>
                </c:pt>
                <c:pt idx="95">
                  <c:v>41460</c:v>
                </c:pt>
                <c:pt idx="96">
                  <c:v>41461</c:v>
                </c:pt>
                <c:pt idx="97">
                  <c:v>41462</c:v>
                </c:pt>
                <c:pt idx="98">
                  <c:v>41463</c:v>
                </c:pt>
                <c:pt idx="99">
                  <c:v>41464</c:v>
                </c:pt>
                <c:pt idx="100">
                  <c:v>41465</c:v>
                </c:pt>
                <c:pt idx="101">
                  <c:v>41466</c:v>
                </c:pt>
                <c:pt idx="102">
                  <c:v>41467</c:v>
                </c:pt>
                <c:pt idx="103">
                  <c:v>41468</c:v>
                </c:pt>
                <c:pt idx="104">
                  <c:v>41469</c:v>
                </c:pt>
                <c:pt idx="105">
                  <c:v>41470</c:v>
                </c:pt>
                <c:pt idx="106">
                  <c:v>41471</c:v>
                </c:pt>
                <c:pt idx="107">
                  <c:v>41472</c:v>
                </c:pt>
                <c:pt idx="108">
                  <c:v>41473</c:v>
                </c:pt>
                <c:pt idx="109">
                  <c:v>41474</c:v>
                </c:pt>
                <c:pt idx="110">
                  <c:v>41475</c:v>
                </c:pt>
                <c:pt idx="111">
                  <c:v>41476</c:v>
                </c:pt>
                <c:pt idx="112">
                  <c:v>41477</c:v>
                </c:pt>
                <c:pt idx="113">
                  <c:v>41478</c:v>
                </c:pt>
                <c:pt idx="114">
                  <c:v>41479</c:v>
                </c:pt>
                <c:pt idx="115">
                  <c:v>41480</c:v>
                </c:pt>
                <c:pt idx="116">
                  <c:v>41481</c:v>
                </c:pt>
                <c:pt idx="117">
                  <c:v>41482</c:v>
                </c:pt>
                <c:pt idx="118">
                  <c:v>41483</c:v>
                </c:pt>
                <c:pt idx="119">
                  <c:v>41484</c:v>
                </c:pt>
                <c:pt idx="120">
                  <c:v>41485</c:v>
                </c:pt>
                <c:pt idx="121">
                  <c:v>41486</c:v>
                </c:pt>
                <c:pt idx="122">
                  <c:v>41487</c:v>
                </c:pt>
                <c:pt idx="123">
                  <c:v>41488</c:v>
                </c:pt>
                <c:pt idx="124">
                  <c:v>41489</c:v>
                </c:pt>
                <c:pt idx="125">
                  <c:v>41490</c:v>
                </c:pt>
                <c:pt idx="126">
                  <c:v>41491</c:v>
                </c:pt>
                <c:pt idx="127">
                  <c:v>41492</c:v>
                </c:pt>
                <c:pt idx="128">
                  <c:v>41493</c:v>
                </c:pt>
                <c:pt idx="129">
                  <c:v>41494</c:v>
                </c:pt>
                <c:pt idx="130">
                  <c:v>41495</c:v>
                </c:pt>
                <c:pt idx="131">
                  <c:v>41496</c:v>
                </c:pt>
                <c:pt idx="132">
                  <c:v>41497</c:v>
                </c:pt>
                <c:pt idx="133">
                  <c:v>41498</c:v>
                </c:pt>
                <c:pt idx="134">
                  <c:v>41499</c:v>
                </c:pt>
                <c:pt idx="135">
                  <c:v>41500</c:v>
                </c:pt>
                <c:pt idx="136">
                  <c:v>41501</c:v>
                </c:pt>
                <c:pt idx="137">
                  <c:v>41502</c:v>
                </c:pt>
                <c:pt idx="138">
                  <c:v>41503</c:v>
                </c:pt>
                <c:pt idx="139">
                  <c:v>41504</c:v>
                </c:pt>
                <c:pt idx="140">
                  <c:v>41505</c:v>
                </c:pt>
                <c:pt idx="141">
                  <c:v>41506</c:v>
                </c:pt>
                <c:pt idx="142">
                  <c:v>41507</c:v>
                </c:pt>
                <c:pt idx="143">
                  <c:v>41508</c:v>
                </c:pt>
                <c:pt idx="144">
                  <c:v>41509</c:v>
                </c:pt>
                <c:pt idx="145">
                  <c:v>41510</c:v>
                </c:pt>
                <c:pt idx="146">
                  <c:v>41511</c:v>
                </c:pt>
                <c:pt idx="147">
                  <c:v>41512</c:v>
                </c:pt>
                <c:pt idx="148">
                  <c:v>41513</c:v>
                </c:pt>
                <c:pt idx="149">
                  <c:v>41514</c:v>
                </c:pt>
                <c:pt idx="150">
                  <c:v>41515</c:v>
                </c:pt>
                <c:pt idx="151">
                  <c:v>41516</c:v>
                </c:pt>
                <c:pt idx="152">
                  <c:v>41517</c:v>
                </c:pt>
                <c:pt idx="153">
                  <c:v>41518</c:v>
                </c:pt>
                <c:pt idx="154">
                  <c:v>41519</c:v>
                </c:pt>
                <c:pt idx="155">
                  <c:v>41520</c:v>
                </c:pt>
                <c:pt idx="156">
                  <c:v>41521</c:v>
                </c:pt>
                <c:pt idx="157">
                  <c:v>41522</c:v>
                </c:pt>
                <c:pt idx="158">
                  <c:v>41523</c:v>
                </c:pt>
                <c:pt idx="159">
                  <c:v>41524</c:v>
                </c:pt>
                <c:pt idx="160">
                  <c:v>41525</c:v>
                </c:pt>
                <c:pt idx="161">
                  <c:v>41526</c:v>
                </c:pt>
                <c:pt idx="162">
                  <c:v>41527</c:v>
                </c:pt>
                <c:pt idx="163">
                  <c:v>41528</c:v>
                </c:pt>
                <c:pt idx="164">
                  <c:v>41529</c:v>
                </c:pt>
                <c:pt idx="165">
                  <c:v>41530</c:v>
                </c:pt>
                <c:pt idx="166">
                  <c:v>41531</c:v>
                </c:pt>
                <c:pt idx="167">
                  <c:v>41532</c:v>
                </c:pt>
                <c:pt idx="168">
                  <c:v>41533</c:v>
                </c:pt>
                <c:pt idx="169">
                  <c:v>41534</c:v>
                </c:pt>
                <c:pt idx="170">
                  <c:v>41535</c:v>
                </c:pt>
                <c:pt idx="171">
                  <c:v>41536</c:v>
                </c:pt>
                <c:pt idx="172">
                  <c:v>41537</c:v>
                </c:pt>
                <c:pt idx="173">
                  <c:v>41538</c:v>
                </c:pt>
                <c:pt idx="174">
                  <c:v>41539</c:v>
                </c:pt>
                <c:pt idx="175">
                  <c:v>41540</c:v>
                </c:pt>
                <c:pt idx="176">
                  <c:v>41541</c:v>
                </c:pt>
                <c:pt idx="177">
                  <c:v>41542</c:v>
                </c:pt>
                <c:pt idx="178">
                  <c:v>41543</c:v>
                </c:pt>
                <c:pt idx="179">
                  <c:v>41544</c:v>
                </c:pt>
                <c:pt idx="180">
                  <c:v>41545</c:v>
                </c:pt>
                <c:pt idx="181">
                  <c:v>41546</c:v>
                </c:pt>
                <c:pt idx="182">
                  <c:v>41547</c:v>
                </c:pt>
                <c:pt idx="183">
                  <c:v>41548</c:v>
                </c:pt>
                <c:pt idx="184">
                  <c:v>41549</c:v>
                </c:pt>
                <c:pt idx="185">
                  <c:v>41550</c:v>
                </c:pt>
                <c:pt idx="186">
                  <c:v>41551</c:v>
                </c:pt>
                <c:pt idx="187">
                  <c:v>41552</c:v>
                </c:pt>
                <c:pt idx="188">
                  <c:v>41553</c:v>
                </c:pt>
                <c:pt idx="189">
                  <c:v>41554</c:v>
                </c:pt>
                <c:pt idx="190">
                  <c:v>41555</c:v>
                </c:pt>
                <c:pt idx="191">
                  <c:v>41556</c:v>
                </c:pt>
                <c:pt idx="192">
                  <c:v>41557</c:v>
                </c:pt>
                <c:pt idx="193">
                  <c:v>41558</c:v>
                </c:pt>
                <c:pt idx="194">
                  <c:v>41559</c:v>
                </c:pt>
                <c:pt idx="195">
                  <c:v>41560</c:v>
                </c:pt>
                <c:pt idx="196">
                  <c:v>41561</c:v>
                </c:pt>
                <c:pt idx="197">
                  <c:v>41562</c:v>
                </c:pt>
                <c:pt idx="198">
                  <c:v>41563</c:v>
                </c:pt>
                <c:pt idx="199">
                  <c:v>41564</c:v>
                </c:pt>
                <c:pt idx="200">
                  <c:v>41565</c:v>
                </c:pt>
                <c:pt idx="201">
                  <c:v>41566</c:v>
                </c:pt>
                <c:pt idx="202">
                  <c:v>41567</c:v>
                </c:pt>
                <c:pt idx="203">
                  <c:v>41568</c:v>
                </c:pt>
                <c:pt idx="204">
                  <c:v>41569</c:v>
                </c:pt>
                <c:pt idx="205">
                  <c:v>41570</c:v>
                </c:pt>
                <c:pt idx="206">
                  <c:v>41571</c:v>
                </c:pt>
                <c:pt idx="207">
                  <c:v>41572</c:v>
                </c:pt>
                <c:pt idx="208">
                  <c:v>41573</c:v>
                </c:pt>
                <c:pt idx="209">
                  <c:v>41574</c:v>
                </c:pt>
                <c:pt idx="210">
                  <c:v>41575</c:v>
                </c:pt>
                <c:pt idx="211">
                  <c:v>41576</c:v>
                </c:pt>
                <c:pt idx="212">
                  <c:v>41577</c:v>
                </c:pt>
                <c:pt idx="213">
                  <c:v>41578</c:v>
                </c:pt>
              </c:numCache>
            </c:numRef>
          </c:cat>
          <c:val>
            <c:numRef>
              <c:f>Sheet6!$H$4:$H$217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23.288299999999964</c:v>
                </c:pt>
                <c:pt idx="8">
                  <c:v>95.799600000000027</c:v>
                </c:pt>
                <c:pt idx="9">
                  <c:v>100.19199999999999</c:v>
                </c:pt>
                <c:pt idx="10">
                  <c:v>108.44820000000009</c:v>
                </c:pt>
                <c:pt idx="11">
                  <c:v>113.6352</c:v>
                </c:pt>
                <c:pt idx="12">
                  <c:v>89.32</c:v>
                </c:pt>
                <c:pt idx="13">
                  <c:v>98.991900000000086</c:v>
                </c:pt>
                <c:pt idx="14">
                  <c:v>106.62589999999992</c:v>
                </c:pt>
                <c:pt idx="15">
                  <c:v>106.33349999999999</c:v>
                </c:pt>
                <c:pt idx="16">
                  <c:v>93.006899999999987</c:v>
                </c:pt>
                <c:pt idx="17">
                  <c:v>91.809899999999985</c:v>
                </c:pt>
                <c:pt idx="18">
                  <c:v>78.08</c:v>
                </c:pt>
                <c:pt idx="19">
                  <c:v>84.468300000000013</c:v>
                </c:pt>
                <c:pt idx="20">
                  <c:v>87</c:v>
                </c:pt>
                <c:pt idx="21">
                  <c:v>92.991900000000101</c:v>
                </c:pt>
                <c:pt idx="22">
                  <c:v>80.358599999999981</c:v>
                </c:pt>
                <c:pt idx="23">
                  <c:v>79.478200000000001</c:v>
                </c:pt>
                <c:pt idx="24">
                  <c:v>78.004499999999993</c:v>
                </c:pt>
                <c:pt idx="25">
                  <c:v>76.034200000000027</c:v>
                </c:pt>
                <c:pt idx="26">
                  <c:v>76.235399999999998</c:v>
                </c:pt>
                <c:pt idx="27">
                  <c:v>80.797500000000085</c:v>
                </c:pt>
                <c:pt idx="28">
                  <c:v>81.236400000000003</c:v>
                </c:pt>
                <c:pt idx="29">
                  <c:v>83.199600000000004</c:v>
                </c:pt>
                <c:pt idx="30">
                  <c:v>91</c:v>
                </c:pt>
                <c:pt idx="31">
                  <c:v>84.08</c:v>
                </c:pt>
                <c:pt idx="32">
                  <c:v>90.476300000000009</c:v>
                </c:pt>
                <c:pt idx="33">
                  <c:v>84.972999999999999</c:v>
                </c:pt>
                <c:pt idx="34">
                  <c:v>78.515800000000013</c:v>
                </c:pt>
                <c:pt idx="35">
                  <c:v>82.11999999999999</c:v>
                </c:pt>
                <c:pt idx="36">
                  <c:v>89.08</c:v>
                </c:pt>
                <c:pt idx="37">
                  <c:v>92.892899999999983</c:v>
                </c:pt>
                <c:pt idx="38">
                  <c:v>98.483000000000004</c:v>
                </c:pt>
                <c:pt idx="39">
                  <c:v>112.11850000000001</c:v>
                </c:pt>
                <c:pt idx="40">
                  <c:v>119.7582</c:v>
                </c:pt>
                <c:pt idx="41">
                  <c:v>105.85080000000001</c:v>
                </c:pt>
                <c:pt idx="42">
                  <c:v>104.5164</c:v>
                </c:pt>
                <c:pt idx="43">
                  <c:v>130.56560000000002</c:v>
                </c:pt>
                <c:pt idx="44">
                  <c:v>125.66399999999999</c:v>
                </c:pt>
                <c:pt idx="45">
                  <c:v>111.33149999999999</c:v>
                </c:pt>
                <c:pt idx="46">
                  <c:v>111.254</c:v>
                </c:pt>
                <c:pt idx="47">
                  <c:v>114.16619999999999</c:v>
                </c:pt>
                <c:pt idx="48">
                  <c:v>116.892</c:v>
                </c:pt>
                <c:pt idx="49">
                  <c:v>117.09160000000007</c:v>
                </c:pt>
                <c:pt idx="50">
                  <c:v>108.97120000000002</c:v>
                </c:pt>
                <c:pt idx="51">
                  <c:v>105.41579999999999</c:v>
                </c:pt>
                <c:pt idx="52">
                  <c:v>118.75999999999999</c:v>
                </c:pt>
                <c:pt idx="53">
                  <c:v>110.5629</c:v>
                </c:pt>
                <c:pt idx="54">
                  <c:v>110.0676000000001</c:v>
                </c:pt>
                <c:pt idx="55">
                  <c:v>113</c:v>
                </c:pt>
                <c:pt idx="56">
                  <c:v>112.23869999999999</c:v>
                </c:pt>
                <c:pt idx="57">
                  <c:v>109.33560000000001</c:v>
                </c:pt>
                <c:pt idx="58">
                  <c:v>102.8622</c:v>
                </c:pt>
                <c:pt idx="59">
                  <c:v>95.798900000000003</c:v>
                </c:pt>
                <c:pt idx="60">
                  <c:v>95.999399999999994</c:v>
                </c:pt>
                <c:pt idx="61">
                  <c:v>93.086699999999993</c:v>
                </c:pt>
                <c:pt idx="62">
                  <c:v>77.760000000000005</c:v>
                </c:pt>
                <c:pt idx="63">
                  <c:v>100.77359999999999</c:v>
                </c:pt>
                <c:pt idx="64">
                  <c:v>88.498199999999997</c:v>
                </c:pt>
                <c:pt idx="65">
                  <c:v>93.884699999999995</c:v>
                </c:pt>
                <c:pt idx="66">
                  <c:v>95.171999999999983</c:v>
                </c:pt>
                <c:pt idx="67">
                  <c:v>86.127200000000002</c:v>
                </c:pt>
                <c:pt idx="68">
                  <c:v>91.911600000000121</c:v>
                </c:pt>
                <c:pt idx="69">
                  <c:v>90.054300000000012</c:v>
                </c:pt>
                <c:pt idx="70">
                  <c:v>92.960000000000022</c:v>
                </c:pt>
                <c:pt idx="71">
                  <c:v>79.197500000000005</c:v>
                </c:pt>
                <c:pt idx="72">
                  <c:v>95.077100000000002</c:v>
                </c:pt>
                <c:pt idx="73">
                  <c:v>96.4</c:v>
                </c:pt>
                <c:pt idx="74">
                  <c:v>89.56</c:v>
                </c:pt>
                <c:pt idx="75">
                  <c:v>90.64</c:v>
                </c:pt>
                <c:pt idx="76">
                  <c:v>76.782000000000011</c:v>
                </c:pt>
                <c:pt idx="77">
                  <c:v>76.109799999999979</c:v>
                </c:pt>
                <c:pt idx="78">
                  <c:v>81.555599999999998</c:v>
                </c:pt>
                <c:pt idx="79">
                  <c:v>77.844899999999996</c:v>
                </c:pt>
                <c:pt idx="80">
                  <c:v>79.077200000000005</c:v>
                </c:pt>
                <c:pt idx="81">
                  <c:v>82.960000000000022</c:v>
                </c:pt>
                <c:pt idx="82">
                  <c:v>99.231300000000005</c:v>
                </c:pt>
                <c:pt idx="83">
                  <c:v>97.11999999999999</c:v>
                </c:pt>
                <c:pt idx="84">
                  <c:v>94.11999999999999</c:v>
                </c:pt>
                <c:pt idx="85">
                  <c:v>99.88</c:v>
                </c:pt>
                <c:pt idx="86">
                  <c:v>99.567600000000027</c:v>
                </c:pt>
                <c:pt idx="87">
                  <c:v>98.525099999999981</c:v>
                </c:pt>
                <c:pt idx="88">
                  <c:v>98.049600000000027</c:v>
                </c:pt>
                <c:pt idx="89">
                  <c:v>104.3532</c:v>
                </c:pt>
                <c:pt idx="90">
                  <c:v>96.52079999999998</c:v>
                </c:pt>
                <c:pt idx="91">
                  <c:v>97.913200000000117</c:v>
                </c:pt>
                <c:pt idx="92">
                  <c:v>97.041600000000116</c:v>
                </c:pt>
                <c:pt idx="93">
                  <c:v>98.637</c:v>
                </c:pt>
                <c:pt idx="94">
                  <c:v>97.333600000000004</c:v>
                </c:pt>
                <c:pt idx="95">
                  <c:v>97.314400000000006</c:v>
                </c:pt>
                <c:pt idx="96">
                  <c:v>97.76</c:v>
                </c:pt>
                <c:pt idx="97">
                  <c:v>94.682699999999983</c:v>
                </c:pt>
                <c:pt idx="98">
                  <c:v>92.694199999999995</c:v>
                </c:pt>
                <c:pt idx="99">
                  <c:v>80.2</c:v>
                </c:pt>
                <c:pt idx="100">
                  <c:v>75.56</c:v>
                </c:pt>
                <c:pt idx="101">
                  <c:v>73.056899999999985</c:v>
                </c:pt>
                <c:pt idx="102">
                  <c:v>74.732699999999994</c:v>
                </c:pt>
                <c:pt idx="103">
                  <c:v>77.052799999999948</c:v>
                </c:pt>
                <c:pt idx="104">
                  <c:v>75.022999999999982</c:v>
                </c:pt>
                <c:pt idx="105">
                  <c:v>78.323700000000002</c:v>
                </c:pt>
                <c:pt idx="106">
                  <c:v>72.963000000000022</c:v>
                </c:pt>
                <c:pt idx="107">
                  <c:v>69.613600000000005</c:v>
                </c:pt>
                <c:pt idx="108">
                  <c:v>70.127599999999987</c:v>
                </c:pt>
                <c:pt idx="109">
                  <c:v>70.583100000000002</c:v>
                </c:pt>
                <c:pt idx="110">
                  <c:v>74.88</c:v>
                </c:pt>
                <c:pt idx="111">
                  <c:v>64.36</c:v>
                </c:pt>
                <c:pt idx="112">
                  <c:v>72.356399999999979</c:v>
                </c:pt>
                <c:pt idx="113">
                  <c:v>60.368700000000011</c:v>
                </c:pt>
                <c:pt idx="114">
                  <c:v>54.800000000000004</c:v>
                </c:pt>
                <c:pt idx="115">
                  <c:v>61.765200000000043</c:v>
                </c:pt>
                <c:pt idx="116">
                  <c:v>69.8</c:v>
                </c:pt>
                <c:pt idx="117">
                  <c:v>54.120000000000012</c:v>
                </c:pt>
                <c:pt idx="118">
                  <c:v>52.811699999999995</c:v>
                </c:pt>
                <c:pt idx="119">
                  <c:v>59</c:v>
                </c:pt>
                <c:pt idx="120">
                  <c:v>60.727800000000009</c:v>
                </c:pt>
                <c:pt idx="121">
                  <c:v>65.635499999999979</c:v>
                </c:pt>
                <c:pt idx="122">
                  <c:v>65.523400000000009</c:v>
                </c:pt>
                <c:pt idx="123">
                  <c:v>58.812599999999996</c:v>
                </c:pt>
                <c:pt idx="124">
                  <c:v>61.312900000000006</c:v>
                </c:pt>
                <c:pt idx="125">
                  <c:v>62.527500000000003</c:v>
                </c:pt>
                <c:pt idx="126">
                  <c:v>56.937299999999993</c:v>
                </c:pt>
                <c:pt idx="127">
                  <c:v>65.874899999999982</c:v>
                </c:pt>
                <c:pt idx="128">
                  <c:v>57.192600000000013</c:v>
                </c:pt>
                <c:pt idx="129">
                  <c:v>56.79460000000001</c:v>
                </c:pt>
                <c:pt idx="130">
                  <c:v>56.937299999999993</c:v>
                </c:pt>
                <c:pt idx="131">
                  <c:v>54.400000000000006</c:v>
                </c:pt>
                <c:pt idx="132">
                  <c:v>40.7836</c:v>
                </c:pt>
                <c:pt idx="133">
                  <c:v>55.820100000000011</c:v>
                </c:pt>
                <c:pt idx="134">
                  <c:v>62.403600000000004</c:v>
                </c:pt>
                <c:pt idx="135">
                  <c:v>61.52000000000001</c:v>
                </c:pt>
                <c:pt idx="136">
                  <c:v>52.410699999999999</c:v>
                </c:pt>
                <c:pt idx="137">
                  <c:v>58.987099999999998</c:v>
                </c:pt>
                <c:pt idx="138">
                  <c:v>56.781600000000005</c:v>
                </c:pt>
                <c:pt idx="139">
                  <c:v>49.550999999999995</c:v>
                </c:pt>
                <c:pt idx="140">
                  <c:v>51.143000000000008</c:v>
                </c:pt>
                <c:pt idx="141">
                  <c:v>54.400000000000006</c:v>
                </c:pt>
                <c:pt idx="142">
                  <c:v>52.747800000000005</c:v>
                </c:pt>
                <c:pt idx="143">
                  <c:v>51.063400000000001</c:v>
                </c:pt>
                <c:pt idx="144">
                  <c:v>50.330400000000004</c:v>
                </c:pt>
                <c:pt idx="145">
                  <c:v>47.275200000000012</c:v>
                </c:pt>
                <c:pt idx="146">
                  <c:v>39.760200000000012</c:v>
                </c:pt>
                <c:pt idx="147">
                  <c:v>49.242800000000003</c:v>
                </c:pt>
                <c:pt idx="148">
                  <c:v>45.593700000000013</c:v>
                </c:pt>
                <c:pt idx="149">
                  <c:v>48.079900000000002</c:v>
                </c:pt>
                <c:pt idx="150">
                  <c:v>49.488400000000006</c:v>
                </c:pt>
                <c:pt idx="151">
                  <c:v>50.194200000000009</c:v>
                </c:pt>
                <c:pt idx="152">
                  <c:v>48.84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0.90360000000000062</c:v>
                </c:pt>
                <c:pt idx="167">
                  <c:v>0.87120000000000064</c:v>
                </c:pt>
                <c:pt idx="168">
                  <c:v>0.92290000000000061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13724416"/>
        <c:axId val="113722880"/>
      </c:lineChart>
      <c:catAx>
        <c:axId val="113715456"/>
        <c:scaling>
          <c:orientation val="minMax"/>
        </c:scaling>
        <c:axPos val="b"/>
        <c:numFmt formatCode="m/d;@" sourceLinked="0"/>
        <c:majorTickMark val="none"/>
        <c:tickLblPos val="nextTo"/>
        <c:crossAx val="113721344"/>
        <c:crosses val="autoZero"/>
        <c:lblAlgn val="ctr"/>
        <c:lblOffset val="100"/>
        <c:tickLblSkip val="35"/>
      </c:catAx>
      <c:valAx>
        <c:axId val="113721344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13715456"/>
        <c:crosses val="autoZero"/>
        <c:crossBetween val="between"/>
      </c:valAx>
      <c:valAx>
        <c:axId val="113722880"/>
        <c:scaling>
          <c:orientation val="minMax"/>
          <c:max val="350"/>
          <c:min val="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3724416"/>
        <c:crosses val="max"/>
        <c:crossBetween val="between"/>
        <c:majorUnit val="50"/>
      </c:valAx>
      <c:dateAx>
        <c:axId val="113724416"/>
        <c:scaling>
          <c:orientation val="minMax"/>
        </c:scaling>
        <c:delete val="1"/>
        <c:axPos val="b"/>
        <c:numFmt formatCode="m/d/yyyy" sourceLinked="1"/>
        <c:tickLblPos val="none"/>
        <c:crossAx val="113722880"/>
        <c:crosses val="autoZero"/>
        <c:auto val="1"/>
        <c:lblOffset val="100"/>
      </c:date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ayout>
        <c:manualLayout>
          <c:xMode val="edge"/>
          <c:yMode val="edge"/>
          <c:x val="9.9419411572551589E-2"/>
          <c:y val="7.7193362087104422E-2"/>
          <c:w val="0.79975478999943028"/>
          <c:h val="3.3079765686755011E-2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600" b="0">
                <a:solidFill>
                  <a:srgbClr val="FFFF00"/>
                </a:solidFill>
              </a:defRPr>
            </a:pPr>
            <a:r>
              <a:rPr lang="en-US" sz="1600" b="0">
                <a:solidFill>
                  <a:srgbClr val="FFFF00"/>
                </a:solidFill>
              </a:rPr>
              <a:t>North Ladder % Chinook Passage vs Spill post 6/7 wall (2007-2009)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Sheet4!$B$3</c:f>
              <c:strCache>
                <c:ptCount val="1"/>
                <c:pt idx="0">
                  <c:v>% North 07</c:v>
                </c:pt>
              </c:strCache>
            </c:strRef>
          </c:tx>
          <c:spPr>
            <a:ln w="31750" cmpd="dbl">
              <a:solidFill>
                <a:srgbClr val="FF0000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FF0000"/>
                </a:solidFill>
              </a:ln>
            </c:spPr>
            <c:trendlineType val="linear"/>
          </c:trendline>
          <c:cat>
            <c:strRef>
              <c:f>Sheet4!$A$4:$A$217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Sheet4!$B$4:$B$217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9.090909090909097</c:v>
                </c:pt>
                <c:pt idx="12">
                  <c:v>12.345679012345686</c:v>
                </c:pt>
                <c:pt idx="13">
                  <c:v>7.2072072072072055</c:v>
                </c:pt>
                <c:pt idx="14">
                  <c:v>0.69444444444444464</c:v>
                </c:pt>
                <c:pt idx="15">
                  <c:v>1.5625</c:v>
                </c:pt>
                <c:pt idx="16">
                  <c:v>6.3157894736842106</c:v>
                </c:pt>
                <c:pt idx="17">
                  <c:v>2.5594149908592323</c:v>
                </c:pt>
                <c:pt idx="18">
                  <c:v>14.285714285714286</c:v>
                </c:pt>
                <c:pt idx="19">
                  <c:v>6.6901408450704194</c:v>
                </c:pt>
                <c:pt idx="20">
                  <c:v>5.7179161372299818</c:v>
                </c:pt>
                <c:pt idx="21">
                  <c:v>8.2551594746716717</c:v>
                </c:pt>
                <c:pt idx="22">
                  <c:v>2.496532593619972</c:v>
                </c:pt>
                <c:pt idx="23">
                  <c:v>7.579185520361988</c:v>
                </c:pt>
                <c:pt idx="24">
                  <c:v>16.643356643356643</c:v>
                </c:pt>
                <c:pt idx="25">
                  <c:v>5.9861857252494275</c:v>
                </c:pt>
                <c:pt idx="26">
                  <c:v>5.6000000000000005</c:v>
                </c:pt>
                <c:pt idx="27">
                  <c:v>12.46390760346487</c:v>
                </c:pt>
                <c:pt idx="28">
                  <c:v>31.994191674733774</c:v>
                </c:pt>
                <c:pt idx="29">
                  <c:v>12.598039215686281</c:v>
                </c:pt>
                <c:pt idx="30">
                  <c:v>19.60931630353117</c:v>
                </c:pt>
                <c:pt idx="31">
                  <c:v>15.061861215707372</c:v>
                </c:pt>
                <c:pt idx="32">
                  <c:v>2.2537025112685138</c:v>
                </c:pt>
                <c:pt idx="33">
                  <c:v>1.5682174594877165</c:v>
                </c:pt>
                <c:pt idx="34">
                  <c:v>2.9185867895545314</c:v>
                </c:pt>
                <c:pt idx="35">
                  <c:v>2.9635901778154135</c:v>
                </c:pt>
                <c:pt idx="36">
                  <c:v>5.2351375332741794</c:v>
                </c:pt>
                <c:pt idx="37">
                  <c:v>23.323890462700671</c:v>
                </c:pt>
                <c:pt idx="38">
                  <c:v>7.9512478235635546</c:v>
                </c:pt>
                <c:pt idx="39">
                  <c:v>8.4868183459732709</c:v>
                </c:pt>
                <c:pt idx="40">
                  <c:v>17.263427109974426</c:v>
                </c:pt>
                <c:pt idx="41">
                  <c:v>10.147991543340373</c:v>
                </c:pt>
                <c:pt idx="42">
                  <c:v>10.714285714285714</c:v>
                </c:pt>
                <c:pt idx="43">
                  <c:v>4.4094488188976406</c:v>
                </c:pt>
                <c:pt idx="44">
                  <c:v>3.1307550644567224</c:v>
                </c:pt>
                <c:pt idx="45">
                  <c:v>18.193384223918585</c:v>
                </c:pt>
                <c:pt idx="46">
                  <c:v>4.3092522179974653</c:v>
                </c:pt>
                <c:pt idx="47">
                  <c:v>6.8214804063860655</c:v>
                </c:pt>
                <c:pt idx="48">
                  <c:v>4.8096192384769507</c:v>
                </c:pt>
                <c:pt idx="49">
                  <c:v>6.4738292011019309</c:v>
                </c:pt>
                <c:pt idx="50">
                  <c:v>35.154394299287375</c:v>
                </c:pt>
                <c:pt idx="51">
                  <c:v>11.15384615384616</c:v>
                </c:pt>
                <c:pt idx="52">
                  <c:v>9.5860566448801734</c:v>
                </c:pt>
                <c:pt idx="53">
                  <c:v>6.90978886756238</c:v>
                </c:pt>
                <c:pt idx="54">
                  <c:v>19.470699432892239</c:v>
                </c:pt>
                <c:pt idx="55">
                  <c:v>7.3608617594254886</c:v>
                </c:pt>
                <c:pt idx="56">
                  <c:v>21.942446043165436</c:v>
                </c:pt>
                <c:pt idx="57">
                  <c:v>5.5350553505535052</c:v>
                </c:pt>
                <c:pt idx="58">
                  <c:v>19.066147859922161</c:v>
                </c:pt>
                <c:pt idx="59">
                  <c:v>11.077389984825494</c:v>
                </c:pt>
                <c:pt idx="60">
                  <c:v>20</c:v>
                </c:pt>
                <c:pt idx="61">
                  <c:v>17.79411764705883</c:v>
                </c:pt>
                <c:pt idx="62">
                  <c:v>24.897119341563776</c:v>
                </c:pt>
                <c:pt idx="63">
                  <c:v>13.216374269005849</c:v>
                </c:pt>
                <c:pt idx="64">
                  <c:v>26.611796982167334</c:v>
                </c:pt>
                <c:pt idx="65">
                  <c:v>14.799446749654225</c:v>
                </c:pt>
                <c:pt idx="66">
                  <c:v>16.326530612244888</c:v>
                </c:pt>
                <c:pt idx="67">
                  <c:v>29.867674858223062</c:v>
                </c:pt>
                <c:pt idx="68">
                  <c:v>10.816125860373647</c:v>
                </c:pt>
                <c:pt idx="69">
                  <c:v>10.843373493975898</c:v>
                </c:pt>
                <c:pt idx="70">
                  <c:v>23.176470588235286</c:v>
                </c:pt>
                <c:pt idx="71">
                  <c:v>5.6951423785594608</c:v>
                </c:pt>
                <c:pt idx="72">
                  <c:v>13.383838383838384</c:v>
                </c:pt>
                <c:pt idx="73">
                  <c:v>9.7385031559963888</c:v>
                </c:pt>
                <c:pt idx="74">
                  <c:v>20.864661654135329</c:v>
                </c:pt>
                <c:pt idx="75">
                  <c:v>27.272727272727238</c:v>
                </c:pt>
                <c:pt idx="76">
                  <c:v>20.901994796183867</c:v>
                </c:pt>
                <c:pt idx="77">
                  <c:v>25.863521482729556</c:v>
                </c:pt>
                <c:pt idx="78">
                  <c:v>5.7921635434412284</c:v>
                </c:pt>
                <c:pt idx="79">
                  <c:v>8.4425036390101891</c:v>
                </c:pt>
                <c:pt idx="80">
                  <c:v>12.605042016806728</c:v>
                </c:pt>
                <c:pt idx="81">
                  <c:v>17.892425905598234</c:v>
                </c:pt>
                <c:pt idx="82">
                  <c:v>9.0136054421768659</c:v>
                </c:pt>
                <c:pt idx="83">
                  <c:v>14.726291441788739</c:v>
                </c:pt>
                <c:pt idx="84">
                  <c:v>10.04149377593361</c:v>
                </c:pt>
                <c:pt idx="85">
                  <c:v>8.6206896551724146</c:v>
                </c:pt>
                <c:pt idx="86">
                  <c:v>18.161601186063749</c:v>
                </c:pt>
                <c:pt idx="87">
                  <c:v>14.855570839064663</c:v>
                </c:pt>
                <c:pt idx="88">
                  <c:v>14.204545454545455</c:v>
                </c:pt>
                <c:pt idx="89">
                  <c:v>11.322869955156955</c:v>
                </c:pt>
                <c:pt idx="90">
                  <c:v>1.9715224534501639</c:v>
                </c:pt>
                <c:pt idx="91">
                  <c:v>8.5869565217391308</c:v>
                </c:pt>
                <c:pt idx="92">
                  <c:v>5.8333333333333366</c:v>
                </c:pt>
                <c:pt idx="93">
                  <c:v>1.6129032258064515</c:v>
                </c:pt>
                <c:pt idx="94">
                  <c:v>7.7419354838709706</c:v>
                </c:pt>
                <c:pt idx="95">
                  <c:v>2.0028612303290401</c:v>
                </c:pt>
                <c:pt idx="96">
                  <c:v>7.1207430340557281</c:v>
                </c:pt>
                <c:pt idx="97">
                  <c:v>5.8333333333333366</c:v>
                </c:pt>
                <c:pt idx="98">
                  <c:v>3.6827195467422107</c:v>
                </c:pt>
                <c:pt idx="99">
                  <c:v>4.3859649122806985</c:v>
                </c:pt>
                <c:pt idx="100">
                  <c:v>2.352941176470587</c:v>
                </c:pt>
                <c:pt idx="101">
                  <c:v>1.486988847583643</c:v>
                </c:pt>
                <c:pt idx="102">
                  <c:v>9.6078431372549034</c:v>
                </c:pt>
                <c:pt idx="103">
                  <c:v>3.4274193548387082</c:v>
                </c:pt>
                <c:pt idx="104">
                  <c:v>14.89841986455982</c:v>
                </c:pt>
                <c:pt idx="105">
                  <c:v>14.256619144602849</c:v>
                </c:pt>
                <c:pt idx="106">
                  <c:v>11.188811188811178</c:v>
                </c:pt>
                <c:pt idx="107">
                  <c:v>18.511796733212339</c:v>
                </c:pt>
                <c:pt idx="108">
                  <c:v>27.078384798099773</c:v>
                </c:pt>
                <c:pt idx="109">
                  <c:v>5.1136363636363642</c:v>
                </c:pt>
                <c:pt idx="110">
                  <c:v>24.765478424015008</c:v>
                </c:pt>
                <c:pt idx="111">
                  <c:v>19.312169312169299</c:v>
                </c:pt>
                <c:pt idx="112">
                  <c:v>10.555555555555561</c:v>
                </c:pt>
                <c:pt idx="113">
                  <c:v>18.285714285714263</c:v>
                </c:pt>
                <c:pt idx="114">
                  <c:v>12.694300518134716</c:v>
                </c:pt>
                <c:pt idx="115">
                  <c:v>14.675767918088745</c:v>
                </c:pt>
                <c:pt idx="116">
                  <c:v>15.714285714285714</c:v>
                </c:pt>
                <c:pt idx="117">
                  <c:v>24.852071005917161</c:v>
                </c:pt>
                <c:pt idx="118">
                  <c:v>9.4696969696969759</c:v>
                </c:pt>
                <c:pt idx="119">
                  <c:v>22.641509433962256</c:v>
                </c:pt>
                <c:pt idx="120">
                  <c:v>20.161290322580644</c:v>
                </c:pt>
                <c:pt idx="121">
                  <c:v>20.16460905349793</c:v>
                </c:pt>
                <c:pt idx="122">
                  <c:v>15.228426395939088</c:v>
                </c:pt>
                <c:pt idx="123">
                  <c:v>16.425120772946844</c:v>
                </c:pt>
                <c:pt idx="124">
                  <c:v>22.388059701492537</c:v>
                </c:pt>
                <c:pt idx="125">
                  <c:v>13.065326633165835</c:v>
                </c:pt>
                <c:pt idx="126">
                  <c:v>26.315789473684209</c:v>
                </c:pt>
                <c:pt idx="127">
                  <c:v>12.972972972972974</c:v>
                </c:pt>
                <c:pt idx="128">
                  <c:v>32.236842105263136</c:v>
                </c:pt>
                <c:pt idx="129">
                  <c:v>39.877300613496907</c:v>
                </c:pt>
                <c:pt idx="130">
                  <c:v>28.270042194092827</c:v>
                </c:pt>
                <c:pt idx="131">
                  <c:v>27.966101694915238</c:v>
                </c:pt>
                <c:pt idx="132">
                  <c:v>24.484536082474204</c:v>
                </c:pt>
                <c:pt idx="133">
                  <c:v>25.23961661341853</c:v>
                </c:pt>
                <c:pt idx="134">
                  <c:v>9.9616858237547898</c:v>
                </c:pt>
                <c:pt idx="135">
                  <c:v>17.714285714285733</c:v>
                </c:pt>
                <c:pt idx="136">
                  <c:v>13.532110091743119</c:v>
                </c:pt>
                <c:pt idx="137">
                  <c:v>21.398305084745754</c:v>
                </c:pt>
                <c:pt idx="138">
                  <c:v>25.150905432595593</c:v>
                </c:pt>
                <c:pt idx="139">
                  <c:v>16.014234875444842</c:v>
                </c:pt>
                <c:pt idx="140">
                  <c:v>39.14656771799627</c:v>
                </c:pt>
                <c:pt idx="141">
                  <c:v>25.795053003533557</c:v>
                </c:pt>
                <c:pt idx="142">
                  <c:v>28.676470588235286</c:v>
                </c:pt>
                <c:pt idx="143">
                  <c:v>29.492455418381336</c:v>
                </c:pt>
                <c:pt idx="144">
                  <c:v>24.128686327077737</c:v>
                </c:pt>
                <c:pt idx="145">
                  <c:v>27.536231884057973</c:v>
                </c:pt>
                <c:pt idx="146">
                  <c:v>8.019441069258809</c:v>
                </c:pt>
                <c:pt idx="147">
                  <c:v>34.676434676434674</c:v>
                </c:pt>
                <c:pt idx="148">
                  <c:v>21.921921921921911</c:v>
                </c:pt>
                <c:pt idx="149">
                  <c:v>27.272727272727238</c:v>
                </c:pt>
                <c:pt idx="150">
                  <c:v>17.701575532900829</c:v>
                </c:pt>
                <c:pt idx="151">
                  <c:v>19.094766619519092</c:v>
                </c:pt>
                <c:pt idx="152">
                  <c:v>27.482209420535394</c:v>
                </c:pt>
                <c:pt idx="153">
                  <c:v>3.8020086083213771</c:v>
                </c:pt>
                <c:pt idx="154">
                  <c:v>2.5365562518651146</c:v>
                </c:pt>
                <c:pt idx="155">
                  <c:v>3.9755351681957185</c:v>
                </c:pt>
                <c:pt idx="156">
                  <c:v>8.797814207650271</c:v>
                </c:pt>
                <c:pt idx="157">
                  <c:v>3.0195381882770871</c:v>
                </c:pt>
                <c:pt idx="158">
                  <c:v>2.8375286041189933</c:v>
                </c:pt>
                <c:pt idx="159">
                  <c:v>5.6318681318681358</c:v>
                </c:pt>
                <c:pt idx="160">
                  <c:v>2.6083761939750185</c:v>
                </c:pt>
                <c:pt idx="161">
                  <c:v>1.3040712468193378</c:v>
                </c:pt>
                <c:pt idx="162">
                  <c:v>1.6304347826086956</c:v>
                </c:pt>
                <c:pt idx="163">
                  <c:v>1.6297262059973914</c:v>
                </c:pt>
                <c:pt idx="164">
                  <c:v>4.3898509867096278</c:v>
                </c:pt>
                <c:pt idx="165">
                  <c:v>2.9185867895545314</c:v>
                </c:pt>
                <c:pt idx="166">
                  <c:v>6.335797254487856</c:v>
                </c:pt>
                <c:pt idx="167">
                  <c:v>1.7114914425427863</c:v>
                </c:pt>
                <c:pt idx="168">
                  <c:v>5.2748063445223163</c:v>
                </c:pt>
                <c:pt idx="169">
                  <c:v>8.115942028985506</c:v>
                </c:pt>
                <c:pt idx="170">
                  <c:v>5.744520030234316</c:v>
                </c:pt>
                <c:pt idx="171">
                  <c:v>0.63411540900443919</c:v>
                </c:pt>
                <c:pt idx="172">
                  <c:v>2.622950819672131</c:v>
                </c:pt>
                <c:pt idx="173">
                  <c:v>0.21854511395566661</c:v>
                </c:pt>
                <c:pt idx="174">
                  <c:v>4.0069686411149821</c:v>
                </c:pt>
                <c:pt idx="175">
                  <c:v>2.0763041785621601</c:v>
                </c:pt>
                <c:pt idx="176">
                  <c:v>4.2960442364951055</c:v>
                </c:pt>
                <c:pt idx="177">
                  <c:v>0.50412465627864389</c:v>
                </c:pt>
                <c:pt idx="178">
                  <c:v>1.280878316559926</c:v>
                </c:pt>
                <c:pt idx="179">
                  <c:v>0.60189165950129042</c:v>
                </c:pt>
                <c:pt idx="180">
                  <c:v>2.9411764705882337</c:v>
                </c:pt>
                <c:pt idx="181">
                  <c:v>4.8371174728529098</c:v>
                </c:pt>
                <c:pt idx="182">
                  <c:v>4.3560606060606064</c:v>
                </c:pt>
                <c:pt idx="183">
                  <c:v>4.6176046176046155</c:v>
                </c:pt>
                <c:pt idx="184">
                  <c:v>8.1081081081081035</c:v>
                </c:pt>
                <c:pt idx="185">
                  <c:v>16.248636859323849</c:v>
                </c:pt>
                <c:pt idx="186">
                  <c:v>11.318407960199005</c:v>
                </c:pt>
                <c:pt idx="187">
                  <c:v>6.9418386491557227</c:v>
                </c:pt>
                <c:pt idx="188">
                  <c:v>4.147465437788016</c:v>
                </c:pt>
                <c:pt idx="189">
                  <c:v>9.1880341880341838</c:v>
                </c:pt>
                <c:pt idx="190">
                  <c:v>4.8780487804878092</c:v>
                </c:pt>
                <c:pt idx="191">
                  <c:v>0.39138943248532287</c:v>
                </c:pt>
                <c:pt idx="192">
                  <c:v>3.2786885245901627</c:v>
                </c:pt>
                <c:pt idx="193">
                  <c:v>2.5260029717682002</c:v>
                </c:pt>
                <c:pt idx="194">
                  <c:v>3.7575757575757596</c:v>
                </c:pt>
                <c:pt idx="195">
                  <c:v>0.78247261345852925</c:v>
                </c:pt>
                <c:pt idx="196">
                  <c:v>2.785515320334262</c:v>
                </c:pt>
                <c:pt idx="197">
                  <c:v>1.6597510373443978</c:v>
                </c:pt>
                <c:pt idx="198">
                  <c:v>2.1834061135371181</c:v>
                </c:pt>
                <c:pt idx="199">
                  <c:v>1.4326647564469908</c:v>
                </c:pt>
                <c:pt idx="200">
                  <c:v>2.8571428571428572</c:v>
                </c:pt>
                <c:pt idx="201">
                  <c:v>8.2251082251082277</c:v>
                </c:pt>
                <c:pt idx="202">
                  <c:v>15.359477124183014</c:v>
                </c:pt>
                <c:pt idx="203">
                  <c:v>15.19434628975265</c:v>
                </c:pt>
                <c:pt idx="204">
                  <c:v>5.6497175141242941</c:v>
                </c:pt>
                <c:pt idx="205">
                  <c:v>2.0618556701030912</c:v>
                </c:pt>
                <c:pt idx="206">
                  <c:v>4.0404040404040407</c:v>
                </c:pt>
                <c:pt idx="207">
                  <c:v>7.1428571428571415</c:v>
                </c:pt>
                <c:pt idx="208">
                  <c:v>3.125</c:v>
                </c:pt>
                <c:pt idx="209">
                  <c:v>5.2631578947368416</c:v>
                </c:pt>
                <c:pt idx="210">
                  <c:v>0</c:v>
                </c:pt>
                <c:pt idx="211">
                  <c:v>10.63829787234042</c:v>
                </c:pt>
                <c:pt idx="212">
                  <c:v>0</c:v>
                </c:pt>
                <c:pt idx="213">
                  <c:v>3.4188034188034178</c:v>
                </c:pt>
              </c:numCache>
            </c:numRef>
          </c:val>
        </c:ser>
        <c:ser>
          <c:idx val="2"/>
          <c:order val="2"/>
          <c:tx>
            <c:strRef>
              <c:f>Sheet4!$D$3</c:f>
              <c:strCache>
                <c:ptCount val="1"/>
                <c:pt idx="0">
                  <c:v>% North 08</c:v>
                </c:pt>
              </c:strCache>
            </c:strRef>
          </c:tx>
          <c:spPr>
            <a:ln w="31750" cmpd="dbl">
              <a:solidFill>
                <a:srgbClr val="00FF00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00FF00"/>
                </a:solidFill>
              </a:ln>
            </c:spPr>
            <c:trendlineType val="linear"/>
          </c:trendline>
          <c:cat>
            <c:strRef>
              <c:f>Sheet4!$A$4:$A$217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Sheet4!$D$4:$D$217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14.285714285714286</c:v>
                </c:pt>
                <c:pt idx="3">
                  <c:v>3.125</c:v>
                </c:pt>
                <c:pt idx="4">
                  <c:v>3.125</c:v>
                </c:pt>
                <c:pt idx="5">
                  <c:v>4.6511627906976791</c:v>
                </c:pt>
                <c:pt idx="6">
                  <c:v>7.5471698113207548</c:v>
                </c:pt>
                <c:pt idx="7">
                  <c:v>0</c:v>
                </c:pt>
                <c:pt idx="8">
                  <c:v>0</c:v>
                </c:pt>
                <c:pt idx="9">
                  <c:v>12.280701754385964</c:v>
                </c:pt>
                <c:pt idx="10">
                  <c:v>1.801801801801802</c:v>
                </c:pt>
                <c:pt idx="11">
                  <c:v>14.705882352941179</c:v>
                </c:pt>
                <c:pt idx="12">
                  <c:v>20</c:v>
                </c:pt>
                <c:pt idx="13">
                  <c:v>12.861491628614921</c:v>
                </c:pt>
                <c:pt idx="14">
                  <c:v>12.631578947368418</c:v>
                </c:pt>
                <c:pt idx="15">
                  <c:v>9.0225563909774475</c:v>
                </c:pt>
                <c:pt idx="16">
                  <c:v>8</c:v>
                </c:pt>
                <c:pt idx="17">
                  <c:v>36.188436830835137</c:v>
                </c:pt>
                <c:pt idx="18">
                  <c:v>27.882960413080895</c:v>
                </c:pt>
                <c:pt idx="19">
                  <c:v>44.155844155844115</c:v>
                </c:pt>
                <c:pt idx="20">
                  <c:v>14.790286975717439</c:v>
                </c:pt>
                <c:pt idx="21">
                  <c:v>8.845577211394307</c:v>
                </c:pt>
                <c:pt idx="22">
                  <c:v>4.5265038713519914</c:v>
                </c:pt>
                <c:pt idx="23">
                  <c:v>2.6160337552742607</c:v>
                </c:pt>
                <c:pt idx="24">
                  <c:v>1.6691957511380879</c:v>
                </c:pt>
                <c:pt idx="25">
                  <c:v>4.8309178743961345</c:v>
                </c:pt>
                <c:pt idx="26">
                  <c:v>25.302325581395326</c:v>
                </c:pt>
                <c:pt idx="27">
                  <c:v>4.8627450980392135</c:v>
                </c:pt>
                <c:pt idx="28">
                  <c:v>3.7661311561759301</c:v>
                </c:pt>
                <c:pt idx="29">
                  <c:v>4.2421564295183387</c:v>
                </c:pt>
                <c:pt idx="30">
                  <c:v>2.2945106012198666</c:v>
                </c:pt>
                <c:pt idx="31">
                  <c:v>5.5793991416309039</c:v>
                </c:pt>
                <c:pt idx="32">
                  <c:v>36.150568181818159</c:v>
                </c:pt>
                <c:pt idx="33">
                  <c:v>42.409560723514204</c:v>
                </c:pt>
                <c:pt idx="34">
                  <c:v>17.695289206917103</c:v>
                </c:pt>
                <c:pt idx="35">
                  <c:v>23.659533541716748</c:v>
                </c:pt>
                <c:pt idx="36">
                  <c:v>12.092815707273532</c:v>
                </c:pt>
                <c:pt idx="37">
                  <c:v>7.0891514500537074</c:v>
                </c:pt>
                <c:pt idx="38">
                  <c:v>0.67885117493472613</c:v>
                </c:pt>
                <c:pt idx="39">
                  <c:v>0.36281179138322028</c:v>
                </c:pt>
                <c:pt idx="40">
                  <c:v>18.961696739474519</c:v>
                </c:pt>
                <c:pt idx="41">
                  <c:v>3.897490656700481</c:v>
                </c:pt>
                <c:pt idx="42">
                  <c:v>0.6993006993006996</c:v>
                </c:pt>
                <c:pt idx="43">
                  <c:v>7.9835986493005304</c:v>
                </c:pt>
                <c:pt idx="44">
                  <c:v>4.7054171609331776</c:v>
                </c:pt>
                <c:pt idx="45">
                  <c:v>0.67405957816916773</c:v>
                </c:pt>
                <c:pt idx="46">
                  <c:v>2.5935276566444814</c:v>
                </c:pt>
                <c:pt idx="47">
                  <c:v>16.383789400762019</c:v>
                </c:pt>
                <c:pt idx="48">
                  <c:v>12.15611004478567</c:v>
                </c:pt>
                <c:pt idx="49">
                  <c:v>13.319566339700573</c:v>
                </c:pt>
                <c:pt idx="50">
                  <c:v>8.8522588522588528</c:v>
                </c:pt>
                <c:pt idx="51">
                  <c:v>8.5222830336200168</c:v>
                </c:pt>
                <c:pt idx="52">
                  <c:v>6.0022650056625162</c:v>
                </c:pt>
                <c:pt idx="53">
                  <c:v>11.404728789986091</c:v>
                </c:pt>
                <c:pt idx="54">
                  <c:v>14.802631578947377</c:v>
                </c:pt>
                <c:pt idx="55">
                  <c:v>3.738317757009348</c:v>
                </c:pt>
                <c:pt idx="56">
                  <c:v>1.7077798861480076</c:v>
                </c:pt>
                <c:pt idx="57">
                  <c:v>11.61217587373168</c:v>
                </c:pt>
                <c:pt idx="58">
                  <c:v>9.900990099009908</c:v>
                </c:pt>
                <c:pt idx="59">
                  <c:v>16.822429906542034</c:v>
                </c:pt>
                <c:pt idx="60">
                  <c:v>8.1267217630853938</c:v>
                </c:pt>
                <c:pt idx="61">
                  <c:v>20.188425302826367</c:v>
                </c:pt>
                <c:pt idx="62">
                  <c:v>8.1370449678800849</c:v>
                </c:pt>
                <c:pt idx="63">
                  <c:v>16.248636859323849</c:v>
                </c:pt>
                <c:pt idx="64">
                  <c:v>11.083437110834376</c:v>
                </c:pt>
                <c:pt idx="65">
                  <c:v>19.230769230769209</c:v>
                </c:pt>
                <c:pt idx="66">
                  <c:v>22.901960784313733</c:v>
                </c:pt>
                <c:pt idx="67">
                  <c:v>7.1083505866114534</c:v>
                </c:pt>
                <c:pt idx="68">
                  <c:v>22.445561139028474</c:v>
                </c:pt>
                <c:pt idx="69">
                  <c:v>2.7309236947791171</c:v>
                </c:pt>
                <c:pt idx="70">
                  <c:v>1.2781954887218052</c:v>
                </c:pt>
                <c:pt idx="71">
                  <c:v>20.109439124487004</c:v>
                </c:pt>
                <c:pt idx="72">
                  <c:v>22.643343051506307</c:v>
                </c:pt>
                <c:pt idx="73">
                  <c:v>15.916398713826366</c:v>
                </c:pt>
                <c:pt idx="74">
                  <c:v>8.0495356037151709</c:v>
                </c:pt>
                <c:pt idx="75">
                  <c:v>2.1764032073310422</c:v>
                </c:pt>
                <c:pt idx="76">
                  <c:v>32.193732193732203</c:v>
                </c:pt>
                <c:pt idx="77">
                  <c:v>12.775093934514226</c:v>
                </c:pt>
                <c:pt idx="78">
                  <c:v>16.706827309236949</c:v>
                </c:pt>
                <c:pt idx="79">
                  <c:v>7.7684691546077707</c:v>
                </c:pt>
                <c:pt idx="80">
                  <c:v>3.1867688584106499</c:v>
                </c:pt>
                <c:pt idx="81">
                  <c:v>0.44182621502209146</c:v>
                </c:pt>
                <c:pt idx="82">
                  <c:v>1.5384615384615385</c:v>
                </c:pt>
                <c:pt idx="83">
                  <c:v>2.4929775280898867</c:v>
                </c:pt>
                <c:pt idx="84">
                  <c:v>2.4440977639105586</c:v>
                </c:pt>
                <c:pt idx="85">
                  <c:v>4.1044776119402959</c:v>
                </c:pt>
                <c:pt idx="86">
                  <c:v>0.96692111959287586</c:v>
                </c:pt>
                <c:pt idx="87">
                  <c:v>0.69892473118279574</c:v>
                </c:pt>
                <c:pt idx="88">
                  <c:v>0.11799410029498526</c:v>
                </c:pt>
                <c:pt idx="89">
                  <c:v>0.75497597803706262</c:v>
                </c:pt>
                <c:pt idx="90">
                  <c:v>1.8745493871665464</c:v>
                </c:pt>
                <c:pt idx="91">
                  <c:v>1.0441767068273093</c:v>
                </c:pt>
                <c:pt idx="92">
                  <c:v>1.4755959137343921</c:v>
                </c:pt>
                <c:pt idx="93">
                  <c:v>5.9506531204644437</c:v>
                </c:pt>
                <c:pt idx="94">
                  <c:v>3.5514018691588776</c:v>
                </c:pt>
                <c:pt idx="95">
                  <c:v>0.68493150684931503</c:v>
                </c:pt>
                <c:pt idx="96">
                  <c:v>3.7344398340248963</c:v>
                </c:pt>
                <c:pt idx="97">
                  <c:v>1.4647137150466039</c:v>
                </c:pt>
                <c:pt idx="98">
                  <c:v>6.2913907284768245</c:v>
                </c:pt>
                <c:pt idx="99">
                  <c:v>3.9473684210526314</c:v>
                </c:pt>
                <c:pt idx="100">
                  <c:v>3.5343035343035343</c:v>
                </c:pt>
                <c:pt idx="101">
                  <c:v>2.4922118380062304</c:v>
                </c:pt>
                <c:pt idx="102">
                  <c:v>4.7318611987381756</c:v>
                </c:pt>
                <c:pt idx="103">
                  <c:v>6.9526627218934935</c:v>
                </c:pt>
                <c:pt idx="104">
                  <c:v>8.8068181818181763</c:v>
                </c:pt>
                <c:pt idx="105">
                  <c:v>25.151148730350673</c:v>
                </c:pt>
                <c:pt idx="106">
                  <c:v>13.915857605177999</c:v>
                </c:pt>
                <c:pt idx="107">
                  <c:v>8.9810017271157179</c:v>
                </c:pt>
                <c:pt idx="108">
                  <c:v>15.050651230101309</c:v>
                </c:pt>
                <c:pt idx="109">
                  <c:v>11.111111111111102</c:v>
                </c:pt>
                <c:pt idx="110">
                  <c:v>15.636363636363637</c:v>
                </c:pt>
                <c:pt idx="111">
                  <c:v>6.3926940639269381</c:v>
                </c:pt>
                <c:pt idx="112">
                  <c:v>12.813370473537605</c:v>
                </c:pt>
                <c:pt idx="113">
                  <c:v>9.433962264150944</c:v>
                </c:pt>
                <c:pt idx="114">
                  <c:v>9.3385214007782089</c:v>
                </c:pt>
                <c:pt idx="115">
                  <c:v>2.9498525073746307</c:v>
                </c:pt>
                <c:pt idx="116">
                  <c:v>9.4674556213017755</c:v>
                </c:pt>
                <c:pt idx="117">
                  <c:v>16.109422492401212</c:v>
                </c:pt>
                <c:pt idx="118">
                  <c:v>12.543554006968652</c:v>
                </c:pt>
                <c:pt idx="119">
                  <c:v>16.610169491525433</c:v>
                </c:pt>
                <c:pt idx="120">
                  <c:v>10.691823899371068</c:v>
                </c:pt>
                <c:pt idx="121">
                  <c:v>4.4198895027624303</c:v>
                </c:pt>
                <c:pt idx="122">
                  <c:v>7.4906367041198534</c:v>
                </c:pt>
                <c:pt idx="123">
                  <c:v>22.134387351778667</c:v>
                </c:pt>
                <c:pt idx="124">
                  <c:v>15.85903083700442</c:v>
                </c:pt>
                <c:pt idx="125">
                  <c:v>6.7193675889328102</c:v>
                </c:pt>
                <c:pt idx="126">
                  <c:v>12.962962962962967</c:v>
                </c:pt>
                <c:pt idx="127">
                  <c:v>19.444444444444446</c:v>
                </c:pt>
                <c:pt idx="128">
                  <c:v>19.182389937106901</c:v>
                </c:pt>
                <c:pt idx="129">
                  <c:v>18.928571428571427</c:v>
                </c:pt>
                <c:pt idx="130">
                  <c:v>17.771883289124666</c:v>
                </c:pt>
                <c:pt idx="131">
                  <c:v>6.7024128686327051</c:v>
                </c:pt>
                <c:pt idx="132">
                  <c:v>10.572687224669618</c:v>
                </c:pt>
                <c:pt idx="133">
                  <c:v>29.955947136563854</c:v>
                </c:pt>
                <c:pt idx="134">
                  <c:v>16.532258064516135</c:v>
                </c:pt>
                <c:pt idx="135">
                  <c:v>28.046421663442928</c:v>
                </c:pt>
                <c:pt idx="136">
                  <c:v>15.355805243445703</c:v>
                </c:pt>
                <c:pt idx="137">
                  <c:v>21.666666666666668</c:v>
                </c:pt>
                <c:pt idx="138">
                  <c:v>15.492957746478869</c:v>
                </c:pt>
                <c:pt idx="139">
                  <c:v>26.47814910025706</c:v>
                </c:pt>
                <c:pt idx="140">
                  <c:v>19.575471698113198</c:v>
                </c:pt>
                <c:pt idx="141">
                  <c:v>23.184357541899441</c:v>
                </c:pt>
                <c:pt idx="142">
                  <c:v>26.836158192090423</c:v>
                </c:pt>
                <c:pt idx="143">
                  <c:v>7.5356415478615073</c:v>
                </c:pt>
                <c:pt idx="144">
                  <c:v>26.477024070021873</c:v>
                </c:pt>
                <c:pt idx="145">
                  <c:v>38.963079340141412</c:v>
                </c:pt>
                <c:pt idx="146">
                  <c:v>34.476451760402348</c:v>
                </c:pt>
                <c:pt idx="147">
                  <c:v>32.801094890510946</c:v>
                </c:pt>
                <c:pt idx="148">
                  <c:v>28.233151183970858</c:v>
                </c:pt>
                <c:pt idx="149">
                  <c:v>20.945502298095843</c:v>
                </c:pt>
                <c:pt idx="150">
                  <c:v>20.246478873239429</c:v>
                </c:pt>
                <c:pt idx="151">
                  <c:v>26.943005181347139</c:v>
                </c:pt>
                <c:pt idx="152">
                  <c:v>34.66580352807901</c:v>
                </c:pt>
                <c:pt idx="153">
                  <c:v>10.260925244117171</c:v>
                </c:pt>
                <c:pt idx="154">
                  <c:v>10.848616723655573</c:v>
                </c:pt>
                <c:pt idx="155">
                  <c:v>3.6396074933095428</c:v>
                </c:pt>
                <c:pt idx="156">
                  <c:v>2.277000208899103</c:v>
                </c:pt>
                <c:pt idx="157">
                  <c:v>6.1325059317393675</c:v>
                </c:pt>
                <c:pt idx="158">
                  <c:v>4.0453622207176734</c:v>
                </c:pt>
                <c:pt idx="159">
                  <c:v>4.8966613672496022</c:v>
                </c:pt>
                <c:pt idx="160">
                  <c:v>3.9476077860651277</c:v>
                </c:pt>
                <c:pt idx="161">
                  <c:v>1.2647262647262647</c:v>
                </c:pt>
                <c:pt idx="162">
                  <c:v>0.32757051865332132</c:v>
                </c:pt>
                <c:pt idx="163">
                  <c:v>0.97478279296461112</c:v>
                </c:pt>
                <c:pt idx="164">
                  <c:v>2.5421715371822291</c:v>
                </c:pt>
                <c:pt idx="165">
                  <c:v>3.6825630638924691</c:v>
                </c:pt>
                <c:pt idx="166">
                  <c:v>2.0781696854146796</c:v>
                </c:pt>
                <c:pt idx="167">
                  <c:v>1.1352515169309063</c:v>
                </c:pt>
                <c:pt idx="168">
                  <c:v>3.3878504672897187</c:v>
                </c:pt>
                <c:pt idx="169">
                  <c:v>5.6219791401678956</c:v>
                </c:pt>
                <c:pt idx="170">
                  <c:v>8.208778173190975</c:v>
                </c:pt>
                <c:pt idx="171">
                  <c:v>6.4578180818906317</c:v>
                </c:pt>
                <c:pt idx="172">
                  <c:v>7.9790712884238113</c:v>
                </c:pt>
                <c:pt idx="173">
                  <c:v>10.235732009925563</c:v>
                </c:pt>
                <c:pt idx="174">
                  <c:v>3.0769230769230771</c:v>
                </c:pt>
                <c:pt idx="175">
                  <c:v>4.1258380608561067</c:v>
                </c:pt>
                <c:pt idx="176">
                  <c:v>4.2848521424260708</c:v>
                </c:pt>
                <c:pt idx="177">
                  <c:v>6.2539086929330834</c:v>
                </c:pt>
                <c:pt idx="178">
                  <c:v>7.2090628218331672</c:v>
                </c:pt>
                <c:pt idx="179">
                  <c:v>6.2430323299888517</c:v>
                </c:pt>
                <c:pt idx="180">
                  <c:v>4.6724690792487396</c:v>
                </c:pt>
                <c:pt idx="181">
                  <c:v>2.0234291799786996</c:v>
                </c:pt>
                <c:pt idx="182">
                  <c:v>2.6099925428784503</c:v>
                </c:pt>
                <c:pt idx="183">
                  <c:v>3.8251366120218582</c:v>
                </c:pt>
                <c:pt idx="184">
                  <c:v>1.02489019033675</c:v>
                </c:pt>
                <c:pt idx="185">
                  <c:v>0.23041474654377889</c:v>
                </c:pt>
                <c:pt idx="186">
                  <c:v>4.2211055276381879</c:v>
                </c:pt>
                <c:pt idx="187">
                  <c:v>17.02741702741703</c:v>
                </c:pt>
                <c:pt idx="188">
                  <c:v>1.5236567762630313</c:v>
                </c:pt>
                <c:pt idx="189">
                  <c:v>4.8252911813643964</c:v>
                </c:pt>
                <c:pt idx="190">
                  <c:v>0.2684563758389264</c:v>
                </c:pt>
                <c:pt idx="191">
                  <c:v>1.5122873345935741</c:v>
                </c:pt>
                <c:pt idx="192">
                  <c:v>1.3182674199623359</c:v>
                </c:pt>
                <c:pt idx="193">
                  <c:v>2.42914979757085</c:v>
                </c:pt>
                <c:pt idx="194">
                  <c:v>4.3763676148796531</c:v>
                </c:pt>
                <c:pt idx="195">
                  <c:v>0.37878787878787912</c:v>
                </c:pt>
                <c:pt idx="196">
                  <c:v>0.69204152249134965</c:v>
                </c:pt>
                <c:pt idx="197">
                  <c:v>0.44943820224719105</c:v>
                </c:pt>
                <c:pt idx="198">
                  <c:v>0</c:v>
                </c:pt>
                <c:pt idx="199">
                  <c:v>0.46189376443418012</c:v>
                </c:pt>
                <c:pt idx="200">
                  <c:v>2.0905923344947737</c:v>
                </c:pt>
                <c:pt idx="201">
                  <c:v>2.702702702702704</c:v>
                </c:pt>
                <c:pt idx="202">
                  <c:v>3.6866359447004609</c:v>
                </c:pt>
                <c:pt idx="203">
                  <c:v>0.44444444444444442</c:v>
                </c:pt>
                <c:pt idx="204">
                  <c:v>1.9417475728155347</c:v>
                </c:pt>
                <c:pt idx="205">
                  <c:v>9.8484848484848531</c:v>
                </c:pt>
                <c:pt idx="206">
                  <c:v>4.3478260869565215</c:v>
                </c:pt>
                <c:pt idx="207">
                  <c:v>2.1276595744680837</c:v>
                </c:pt>
                <c:pt idx="208">
                  <c:v>5.55555555555555</c:v>
                </c:pt>
                <c:pt idx="209">
                  <c:v>1.086956521739131</c:v>
                </c:pt>
                <c:pt idx="210">
                  <c:v>0</c:v>
                </c:pt>
                <c:pt idx="211">
                  <c:v>3.1847133757961799</c:v>
                </c:pt>
                <c:pt idx="212">
                  <c:v>1.0416666666666659</c:v>
                </c:pt>
                <c:pt idx="213">
                  <c:v>2.1276595744680837</c:v>
                </c:pt>
              </c:numCache>
            </c:numRef>
          </c:val>
        </c:ser>
        <c:ser>
          <c:idx val="4"/>
          <c:order val="4"/>
          <c:tx>
            <c:strRef>
              <c:f>Sheet4!$F$3</c:f>
              <c:strCache>
                <c:ptCount val="1"/>
                <c:pt idx="0">
                  <c:v>% North 09</c:v>
                </c:pt>
              </c:strCache>
            </c:strRef>
          </c:tx>
          <c:spPr>
            <a:ln w="31750" cmpd="dbl">
              <a:solidFill>
                <a:srgbClr val="0000CC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0000CC"/>
                </a:solidFill>
              </a:ln>
            </c:spPr>
            <c:trendlineType val="linear"/>
          </c:trendline>
          <c:cat>
            <c:strRef>
              <c:f>Sheet4!$A$4:$A$217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Sheet4!$F$4:$F$217</c:f>
              <c:numCache>
                <c:formatCode>0.0</c:formatCode>
                <c:ptCount val="214"/>
                <c:pt idx="0">
                  <c:v>0</c:v>
                </c:pt>
                <c:pt idx="1">
                  <c:v>15.384615384615385</c:v>
                </c:pt>
                <c:pt idx="2">
                  <c:v>0</c:v>
                </c:pt>
                <c:pt idx="3">
                  <c:v>10.526315789473678</c:v>
                </c:pt>
                <c:pt idx="4">
                  <c:v>0</c:v>
                </c:pt>
                <c:pt idx="5">
                  <c:v>4.1666666666666661</c:v>
                </c:pt>
                <c:pt idx="6">
                  <c:v>3.8461538461538463</c:v>
                </c:pt>
                <c:pt idx="7">
                  <c:v>11.111111111111102</c:v>
                </c:pt>
                <c:pt idx="8">
                  <c:v>1.6666666666666667</c:v>
                </c:pt>
                <c:pt idx="9">
                  <c:v>0</c:v>
                </c:pt>
                <c:pt idx="10">
                  <c:v>0</c:v>
                </c:pt>
                <c:pt idx="11">
                  <c:v>3.3333333333333335</c:v>
                </c:pt>
                <c:pt idx="12">
                  <c:v>0</c:v>
                </c:pt>
                <c:pt idx="13">
                  <c:v>1.5384615384615385</c:v>
                </c:pt>
                <c:pt idx="14">
                  <c:v>0</c:v>
                </c:pt>
                <c:pt idx="15">
                  <c:v>1.6393442622950818</c:v>
                </c:pt>
                <c:pt idx="16">
                  <c:v>0</c:v>
                </c:pt>
                <c:pt idx="17">
                  <c:v>1.8181818181818181</c:v>
                </c:pt>
                <c:pt idx="18">
                  <c:v>1.3333333333333335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1.5936254980079672</c:v>
                </c:pt>
                <c:pt idx="23">
                  <c:v>0.83507306889352839</c:v>
                </c:pt>
                <c:pt idx="24">
                  <c:v>0.25575447570332477</c:v>
                </c:pt>
                <c:pt idx="25">
                  <c:v>0</c:v>
                </c:pt>
                <c:pt idx="26">
                  <c:v>0</c:v>
                </c:pt>
                <c:pt idx="27">
                  <c:v>9.3457943925233752E-2</c:v>
                </c:pt>
                <c:pt idx="28">
                  <c:v>0.68775790921595559</c:v>
                </c:pt>
                <c:pt idx="29">
                  <c:v>0.94876660341555974</c:v>
                </c:pt>
                <c:pt idx="30">
                  <c:v>5.3811659192825116</c:v>
                </c:pt>
                <c:pt idx="31">
                  <c:v>12.608158220024718</c:v>
                </c:pt>
                <c:pt idx="32">
                  <c:v>25.840574234982984</c:v>
                </c:pt>
                <c:pt idx="33">
                  <c:v>13.108132917202129</c:v>
                </c:pt>
                <c:pt idx="34">
                  <c:v>15.840477077897875</c:v>
                </c:pt>
                <c:pt idx="35">
                  <c:v>8.016032064128261</c:v>
                </c:pt>
                <c:pt idx="36">
                  <c:v>2.0944045014066894</c:v>
                </c:pt>
                <c:pt idx="37">
                  <c:v>4.067070995362112</c:v>
                </c:pt>
                <c:pt idx="38">
                  <c:v>0.91185410334346495</c:v>
                </c:pt>
                <c:pt idx="39">
                  <c:v>17.06989247311828</c:v>
                </c:pt>
                <c:pt idx="40">
                  <c:v>18.168562263050454</c:v>
                </c:pt>
                <c:pt idx="41">
                  <c:v>15.581854043392498</c:v>
                </c:pt>
                <c:pt idx="42">
                  <c:v>1.5667574931880115</c:v>
                </c:pt>
                <c:pt idx="43">
                  <c:v>4.881266490765177</c:v>
                </c:pt>
                <c:pt idx="44">
                  <c:v>14.96021220159151</c:v>
                </c:pt>
                <c:pt idx="45">
                  <c:v>4.0490143846563695</c:v>
                </c:pt>
                <c:pt idx="46">
                  <c:v>11.065182829888723</c:v>
                </c:pt>
                <c:pt idx="47">
                  <c:v>13.630613535736869</c:v>
                </c:pt>
                <c:pt idx="48">
                  <c:v>20.785714285714263</c:v>
                </c:pt>
                <c:pt idx="49">
                  <c:v>21.988448844884477</c:v>
                </c:pt>
                <c:pt idx="50">
                  <c:v>2.6579520697167758</c:v>
                </c:pt>
                <c:pt idx="51">
                  <c:v>5.8411214953271083E-2</c:v>
                </c:pt>
                <c:pt idx="52">
                  <c:v>0.83628176262463805</c:v>
                </c:pt>
                <c:pt idx="53">
                  <c:v>10.377924415116976</c:v>
                </c:pt>
                <c:pt idx="54">
                  <c:v>10.347582900519377</c:v>
                </c:pt>
                <c:pt idx="55">
                  <c:v>3.8216560509554141</c:v>
                </c:pt>
                <c:pt idx="56">
                  <c:v>1.9650655021834063</c:v>
                </c:pt>
                <c:pt idx="57">
                  <c:v>6.0716454159077171E-2</c:v>
                </c:pt>
                <c:pt idx="58">
                  <c:v>16.006511123168746</c:v>
                </c:pt>
                <c:pt idx="59">
                  <c:v>25.220938137321543</c:v>
                </c:pt>
                <c:pt idx="60">
                  <c:v>30.830039525691699</c:v>
                </c:pt>
                <c:pt idx="61">
                  <c:v>23.003663003662993</c:v>
                </c:pt>
                <c:pt idx="62">
                  <c:v>14.662576687116562</c:v>
                </c:pt>
                <c:pt idx="63">
                  <c:v>23.765786452353606</c:v>
                </c:pt>
                <c:pt idx="64">
                  <c:v>25.878220140515214</c:v>
                </c:pt>
                <c:pt idx="65">
                  <c:v>29.62184873949581</c:v>
                </c:pt>
                <c:pt idx="66">
                  <c:v>16.359575656058087</c:v>
                </c:pt>
                <c:pt idx="67">
                  <c:v>2.1729289271163426</c:v>
                </c:pt>
                <c:pt idx="68">
                  <c:v>0.40485829959514191</c:v>
                </c:pt>
                <c:pt idx="69">
                  <c:v>4.9091801669121304E-2</c:v>
                </c:pt>
                <c:pt idx="70">
                  <c:v>4.5944678856071288</c:v>
                </c:pt>
                <c:pt idx="71">
                  <c:v>0.31746031746031761</c:v>
                </c:pt>
                <c:pt idx="72">
                  <c:v>28.283212790255028</c:v>
                </c:pt>
                <c:pt idx="73">
                  <c:v>9.0551181102362204</c:v>
                </c:pt>
                <c:pt idx="74">
                  <c:v>24.128180961357209</c:v>
                </c:pt>
                <c:pt idx="75">
                  <c:v>16.963385959019149</c:v>
                </c:pt>
                <c:pt idx="76">
                  <c:v>12.349287541103402</c:v>
                </c:pt>
                <c:pt idx="77">
                  <c:v>7.9386712095400371</c:v>
                </c:pt>
                <c:pt idx="78">
                  <c:v>15.295358649789028</c:v>
                </c:pt>
                <c:pt idx="79">
                  <c:v>1.626016260162602</c:v>
                </c:pt>
                <c:pt idx="80">
                  <c:v>8.9995814148179214</c:v>
                </c:pt>
                <c:pt idx="81">
                  <c:v>7.8358208955223914</c:v>
                </c:pt>
                <c:pt idx="82">
                  <c:v>20.304327151688074</c:v>
                </c:pt>
                <c:pt idx="83">
                  <c:v>0.50831792975970358</c:v>
                </c:pt>
                <c:pt idx="84">
                  <c:v>2.28494623655914</c:v>
                </c:pt>
                <c:pt idx="85">
                  <c:v>1.0060362173038222</c:v>
                </c:pt>
                <c:pt idx="86">
                  <c:v>3.75</c:v>
                </c:pt>
                <c:pt idx="87">
                  <c:v>3.8242473555736374</c:v>
                </c:pt>
                <c:pt idx="88">
                  <c:v>1.2330456226880395</c:v>
                </c:pt>
                <c:pt idx="89">
                  <c:v>0.99447513812154686</c:v>
                </c:pt>
                <c:pt idx="90">
                  <c:v>4.7619047619047619</c:v>
                </c:pt>
                <c:pt idx="91">
                  <c:v>9.1142490372272196</c:v>
                </c:pt>
                <c:pt idx="92">
                  <c:v>26.406926406926406</c:v>
                </c:pt>
                <c:pt idx="93">
                  <c:v>17.870722433460067</c:v>
                </c:pt>
                <c:pt idx="94">
                  <c:v>21.192361434559849</c:v>
                </c:pt>
                <c:pt idx="95">
                  <c:v>17.246376811594192</c:v>
                </c:pt>
                <c:pt idx="96">
                  <c:v>15.397536394176941</c:v>
                </c:pt>
                <c:pt idx="97">
                  <c:v>13.245614035087725</c:v>
                </c:pt>
                <c:pt idx="98">
                  <c:v>5.1929824561403466</c:v>
                </c:pt>
                <c:pt idx="99">
                  <c:v>9.3397745571658692</c:v>
                </c:pt>
                <c:pt idx="100">
                  <c:v>17.475728155339784</c:v>
                </c:pt>
                <c:pt idx="101">
                  <c:v>5.0980392156862742</c:v>
                </c:pt>
                <c:pt idx="102">
                  <c:v>28.999999999999989</c:v>
                </c:pt>
                <c:pt idx="103">
                  <c:v>15.319865319865325</c:v>
                </c:pt>
                <c:pt idx="104">
                  <c:v>8.4226646248085757</c:v>
                </c:pt>
                <c:pt idx="105">
                  <c:v>4.0716612377850163</c:v>
                </c:pt>
                <c:pt idx="106">
                  <c:v>9.1310751104565426</c:v>
                </c:pt>
                <c:pt idx="107">
                  <c:v>11.349036402569599</c:v>
                </c:pt>
                <c:pt idx="108">
                  <c:v>25.6</c:v>
                </c:pt>
                <c:pt idx="109">
                  <c:v>7.7777777777777777</c:v>
                </c:pt>
                <c:pt idx="110">
                  <c:v>17.639429312581054</c:v>
                </c:pt>
                <c:pt idx="111">
                  <c:v>8.8000000000000025</c:v>
                </c:pt>
                <c:pt idx="112">
                  <c:v>17.81076066790353</c:v>
                </c:pt>
                <c:pt idx="113">
                  <c:v>10.052910052910052</c:v>
                </c:pt>
                <c:pt idx="114">
                  <c:v>22.055137844611529</c:v>
                </c:pt>
                <c:pt idx="115">
                  <c:v>11.444141689373295</c:v>
                </c:pt>
                <c:pt idx="116">
                  <c:v>11.111111111111102</c:v>
                </c:pt>
                <c:pt idx="117">
                  <c:v>7.8571428571428541</c:v>
                </c:pt>
                <c:pt idx="118">
                  <c:v>10</c:v>
                </c:pt>
                <c:pt idx="119">
                  <c:v>16.376306620209057</c:v>
                </c:pt>
                <c:pt idx="120">
                  <c:v>16.41025641025643</c:v>
                </c:pt>
                <c:pt idx="121">
                  <c:v>27.619047619047631</c:v>
                </c:pt>
                <c:pt idx="122">
                  <c:v>17.171717171717169</c:v>
                </c:pt>
                <c:pt idx="123">
                  <c:v>22.641509433962256</c:v>
                </c:pt>
                <c:pt idx="124">
                  <c:v>24</c:v>
                </c:pt>
                <c:pt idx="125">
                  <c:v>47.272727272727273</c:v>
                </c:pt>
                <c:pt idx="126">
                  <c:v>5.8823529411764675</c:v>
                </c:pt>
                <c:pt idx="127">
                  <c:v>17.567567567567558</c:v>
                </c:pt>
                <c:pt idx="128">
                  <c:v>15.753424657534254</c:v>
                </c:pt>
                <c:pt idx="129">
                  <c:v>19.409282700421922</c:v>
                </c:pt>
                <c:pt idx="130">
                  <c:v>16.714697406340058</c:v>
                </c:pt>
                <c:pt idx="131">
                  <c:v>13.249211356466871</c:v>
                </c:pt>
                <c:pt idx="132">
                  <c:v>12.356979405034325</c:v>
                </c:pt>
                <c:pt idx="133">
                  <c:v>22.777777777777779</c:v>
                </c:pt>
                <c:pt idx="134">
                  <c:v>11.385199240986724</c:v>
                </c:pt>
                <c:pt idx="135">
                  <c:v>20.274914089347078</c:v>
                </c:pt>
                <c:pt idx="136">
                  <c:v>5.4894784995425479</c:v>
                </c:pt>
                <c:pt idx="137">
                  <c:v>10.064102564102564</c:v>
                </c:pt>
                <c:pt idx="138">
                  <c:v>1.3096746937051111</c:v>
                </c:pt>
                <c:pt idx="139">
                  <c:v>11.465324384787472</c:v>
                </c:pt>
                <c:pt idx="140">
                  <c:v>18.545929473225925</c:v>
                </c:pt>
                <c:pt idx="141">
                  <c:v>19.372952737482461</c:v>
                </c:pt>
                <c:pt idx="142">
                  <c:v>21.514135122184964</c:v>
                </c:pt>
                <c:pt idx="143">
                  <c:v>10.501474926253687</c:v>
                </c:pt>
                <c:pt idx="144">
                  <c:v>20.106951871657767</c:v>
                </c:pt>
                <c:pt idx="145">
                  <c:v>18.908531898539575</c:v>
                </c:pt>
                <c:pt idx="146">
                  <c:v>30.75215098529004</c:v>
                </c:pt>
                <c:pt idx="147">
                  <c:v>13.721185510428102</c:v>
                </c:pt>
                <c:pt idx="148">
                  <c:v>14.863498483316482</c:v>
                </c:pt>
                <c:pt idx="149">
                  <c:v>23.696461824953445</c:v>
                </c:pt>
                <c:pt idx="150">
                  <c:v>20.558041589892078</c:v>
                </c:pt>
                <c:pt idx="151">
                  <c:v>28.113485630066325</c:v>
                </c:pt>
                <c:pt idx="152">
                  <c:v>24.881167021799705</c:v>
                </c:pt>
                <c:pt idx="153">
                  <c:v>6.5997490589711463</c:v>
                </c:pt>
                <c:pt idx="154">
                  <c:v>0.55975370836831795</c:v>
                </c:pt>
                <c:pt idx="155">
                  <c:v>4.9356635298636506</c:v>
                </c:pt>
                <c:pt idx="156">
                  <c:v>2.956850610280211</c:v>
                </c:pt>
                <c:pt idx="157">
                  <c:v>4.5954602423060855</c:v>
                </c:pt>
                <c:pt idx="158">
                  <c:v>6.8520140105078777</c:v>
                </c:pt>
                <c:pt idx="159">
                  <c:v>3.839857121595474</c:v>
                </c:pt>
                <c:pt idx="160">
                  <c:v>8.3289311498503196</c:v>
                </c:pt>
                <c:pt idx="161">
                  <c:v>4.9079754601226995</c:v>
                </c:pt>
                <c:pt idx="162">
                  <c:v>0.92001022233580365</c:v>
                </c:pt>
                <c:pt idx="163">
                  <c:v>1.4173894647768148</c:v>
                </c:pt>
                <c:pt idx="164">
                  <c:v>0.28490028490028507</c:v>
                </c:pt>
                <c:pt idx="165">
                  <c:v>3.2026504693539466</c:v>
                </c:pt>
                <c:pt idx="166">
                  <c:v>2.2682445759368841</c:v>
                </c:pt>
                <c:pt idx="167">
                  <c:v>1.1023622047244095</c:v>
                </c:pt>
                <c:pt idx="168">
                  <c:v>1.0932944606413995</c:v>
                </c:pt>
                <c:pt idx="169">
                  <c:v>4.5037166593790969</c:v>
                </c:pt>
                <c:pt idx="170">
                  <c:v>2.4774774774774788</c:v>
                </c:pt>
                <c:pt idx="171">
                  <c:v>3.8128249566724435</c:v>
                </c:pt>
                <c:pt idx="172">
                  <c:v>2.0425352705832807</c:v>
                </c:pt>
                <c:pt idx="173">
                  <c:v>0.95095095095095106</c:v>
                </c:pt>
                <c:pt idx="174">
                  <c:v>1.4218009478672979</c:v>
                </c:pt>
                <c:pt idx="175">
                  <c:v>0.62056737588652455</c:v>
                </c:pt>
                <c:pt idx="176">
                  <c:v>1.1140819964349375</c:v>
                </c:pt>
                <c:pt idx="177">
                  <c:v>1.7382413087934558</c:v>
                </c:pt>
                <c:pt idx="178">
                  <c:v>1.2620950778291957</c:v>
                </c:pt>
                <c:pt idx="179">
                  <c:v>4.149659863945578</c:v>
                </c:pt>
                <c:pt idx="180">
                  <c:v>2.0202020202020203</c:v>
                </c:pt>
                <c:pt idx="181">
                  <c:v>8.597285067873301</c:v>
                </c:pt>
                <c:pt idx="182">
                  <c:v>5.7211925866236903</c:v>
                </c:pt>
                <c:pt idx="183">
                  <c:v>0.63593004769475403</c:v>
                </c:pt>
                <c:pt idx="184">
                  <c:v>3.2462391132224862</c:v>
                </c:pt>
                <c:pt idx="185">
                  <c:v>5.6967572304995615</c:v>
                </c:pt>
                <c:pt idx="186">
                  <c:v>2.5936599423631126</c:v>
                </c:pt>
                <c:pt idx="187">
                  <c:v>1.3888888888888895</c:v>
                </c:pt>
                <c:pt idx="188">
                  <c:v>6.1328790459965905</c:v>
                </c:pt>
                <c:pt idx="189">
                  <c:v>3.4899328859060401</c:v>
                </c:pt>
                <c:pt idx="190">
                  <c:v>3.6818851251840932</c:v>
                </c:pt>
                <c:pt idx="191">
                  <c:v>3.7179487179487181</c:v>
                </c:pt>
                <c:pt idx="192">
                  <c:v>3.3333333333333335</c:v>
                </c:pt>
                <c:pt idx="193">
                  <c:v>5.4003724394785868</c:v>
                </c:pt>
                <c:pt idx="194">
                  <c:v>6.5527065527065478</c:v>
                </c:pt>
                <c:pt idx="195">
                  <c:v>7.951070336391437</c:v>
                </c:pt>
                <c:pt idx="196">
                  <c:v>1.5748031496062997</c:v>
                </c:pt>
                <c:pt idx="197">
                  <c:v>0.50505050505050508</c:v>
                </c:pt>
                <c:pt idx="198">
                  <c:v>55.500000000000007</c:v>
                </c:pt>
                <c:pt idx="199">
                  <c:v>8.536585365853659</c:v>
                </c:pt>
                <c:pt idx="200">
                  <c:v>15.611814345991556</c:v>
                </c:pt>
                <c:pt idx="201">
                  <c:v>6.666666666666667</c:v>
                </c:pt>
                <c:pt idx="202">
                  <c:v>10.27397260273972</c:v>
                </c:pt>
                <c:pt idx="203">
                  <c:v>13.103448275862075</c:v>
                </c:pt>
                <c:pt idx="204">
                  <c:v>5</c:v>
                </c:pt>
                <c:pt idx="205">
                  <c:v>10.236220472440943</c:v>
                </c:pt>
                <c:pt idx="206">
                  <c:v>13.0952380952381</c:v>
                </c:pt>
                <c:pt idx="207">
                  <c:v>15.483870967741936</c:v>
                </c:pt>
                <c:pt idx="208">
                  <c:v>4.6874999999999973</c:v>
                </c:pt>
                <c:pt idx="209">
                  <c:v>14.285714285714286</c:v>
                </c:pt>
                <c:pt idx="210">
                  <c:v>5.298013245033113</c:v>
                </c:pt>
                <c:pt idx="211">
                  <c:v>11.363636363636372</c:v>
                </c:pt>
                <c:pt idx="212">
                  <c:v>16.05839416058393</c:v>
                </c:pt>
                <c:pt idx="213">
                  <c:v>18.367346938775494</c:v>
                </c:pt>
              </c:numCache>
            </c:numRef>
          </c:val>
        </c:ser>
        <c:marker val="1"/>
        <c:axId val="100553472"/>
        <c:axId val="100555392"/>
      </c:lineChart>
      <c:lineChart>
        <c:grouping val="standard"/>
        <c:ser>
          <c:idx val="1"/>
          <c:order val="1"/>
          <c:tx>
            <c:strRef>
              <c:f>Sheet4!$C$3</c:f>
              <c:strCache>
                <c:ptCount val="1"/>
                <c:pt idx="0">
                  <c:v>Spill K 07</c:v>
                </c:pt>
              </c:strCache>
            </c:strRef>
          </c:tx>
          <c:spPr>
            <a:ln w="15875">
              <a:solidFill>
                <a:srgbClr val="FF0000"/>
              </a:solidFill>
            </a:ln>
          </c:spPr>
          <c:marker>
            <c:symbol val="square"/>
            <c:size val="2"/>
            <c:spPr>
              <a:solidFill>
                <a:srgbClr val="FF0000"/>
              </a:solidFill>
            </c:spPr>
          </c:marker>
          <c:cat>
            <c:strRef>
              <c:f>Sheet4!$A$4:$A$217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Sheet4!$C$4:$C$217</c:f>
              <c:numCache>
                <c:formatCode>0.0</c:formatCode>
                <c:ptCount val="214"/>
                <c:pt idx="0">
                  <c:v>25.5</c:v>
                </c:pt>
                <c:pt idx="1">
                  <c:v>0</c:v>
                </c:pt>
                <c:pt idx="2">
                  <c:v>17.2</c:v>
                </c:pt>
                <c:pt idx="3">
                  <c:v>8.5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82</c:v>
                </c:pt>
                <c:pt idx="10">
                  <c:v>90.9</c:v>
                </c:pt>
                <c:pt idx="11">
                  <c:v>74.2</c:v>
                </c:pt>
                <c:pt idx="12">
                  <c:v>98.1</c:v>
                </c:pt>
                <c:pt idx="13">
                  <c:v>83.3</c:v>
                </c:pt>
                <c:pt idx="14">
                  <c:v>94.5</c:v>
                </c:pt>
                <c:pt idx="15">
                  <c:v>84.1</c:v>
                </c:pt>
                <c:pt idx="16">
                  <c:v>90.8</c:v>
                </c:pt>
                <c:pt idx="17">
                  <c:v>83.6</c:v>
                </c:pt>
                <c:pt idx="18">
                  <c:v>83.8</c:v>
                </c:pt>
                <c:pt idx="19">
                  <c:v>86.3</c:v>
                </c:pt>
                <c:pt idx="20">
                  <c:v>85.8</c:v>
                </c:pt>
                <c:pt idx="21">
                  <c:v>85.9</c:v>
                </c:pt>
                <c:pt idx="22">
                  <c:v>86.3</c:v>
                </c:pt>
                <c:pt idx="23">
                  <c:v>77.2</c:v>
                </c:pt>
                <c:pt idx="24">
                  <c:v>81.900000000000006</c:v>
                </c:pt>
                <c:pt idx="25">
                  <c:v>86.8</c:v>
                </c:pt>
                <c:pt idx="26">
                  <c:v>90.6</c:v>
                </c:pt>
                <c:pt idx="27">
                  <c:v>86.2</c:v>
                </c:pt>
                <c:pt idx="28">
                  <c:v>90.4</c:v>
                </c:pt>
                <c:pt idx="29">
                  <c:v>89.6</c:v>
                </c:pt>
                <c:pt idx="30">
                  <c:v>98.9</c:v>
                </c:pt>
                <c:pt idx="31">
                  <c:v>101.3</c:v>
                </c:pt>
                <c:pt idx="32">
                  <c:v>104.4</c:v>
                </c:pt>
                <c:pt idx="33">
                  <c:v>108.6</c:v>
                </c:pt>
                <c:pt idx="34">
                  <c:v>109.1</c:v>
                </c:pt>
                <c:pt idx="35">
                  <c:v>108.2</c:v>
                </c:pt>
                <c:pt idx="36">
                  <c:v>93.8</c:v>
                </c:pt>
                <c:pt idx="37">
                  <c:v>95.6</c:v>
                </c:pt>
                <c:pt idx="38">
                  <c:v>108.2</c:v>
                </c:pt>
                <c:pt idx="39">
                  <c:v>106</c:v>
                </c:pt>
                <c:pt idx="40">
                  <c:v>107.9</c:v>
                </c:pt>
                <c:pt idx="41">
                  <c:v>105.2</c:v>
                </c:pt>
                <c:pt idx="42">
                  <c:v>98.5</c:v>
                </c:pt>
                <c:pt idx="43">
                  <c:v>113.5</c:v>
                </c:pt>
                <c:pt idx="44">
                  <c:v>107.2</c:v>
                </c:pt>
                <c:pt idx="45">
                  <c:v>100.4</c:v>
                </c:pt>
                <c:pt idx="46">
                  <c:v>101.1</c:v>
                </c:pt>
                <c:pt idx="47">
                  <c:v>101.6</c:v>
                </c:pt>
                <c:pt idx="48">
                  <c:v>102.4</c:v>
                </c:pt>
                <c:pt idx="49">
                  <c:v>102.9</c:v>
                </c:pt>
                <c:pt idx="50">
                  <c:v>100.5</c:v>
                </c:pt>
                <c:pt idx="51">
                  <c:v>101.6</c:v>
                </c:pt>
                <c:pt idx="52">
                  <c:v>103.9</c:v>
                </c:pt>
                <c:pt idx="53">
                  <c:v>97.6</c:v>
                </c:pt>
                <c:pt idx="54">
                  <c:v>101</c:v>
                </c:pt>
                <c:pt idx="55">
                  <c:v>96.3</c:v>
                </c:pt>
                <c:pt idx="56">
                  <c:v>82.4</c:v>
                </c:pt>
                <c:pt idx="57">
                  <c:v>102</c:v>
                </c:pt>
                <c:pt idx="58">
                  <c:v>93.6</c:v>
                </c:pt>
                <c:pt idx="59">
                  <c:v>89.4</c:v>
                </c:pt>
                <c:pt idx="60">
                  <c:v>91.7</c:v>
                </c:pt>
                <c:pt idx="61">
                  <c:v>82.8</c:v>
                </c:pt>
                <c:pt idx="62">
                  <c:v>81.2</c:v>
                </c:pt>
                <c:pt idx="63">
                  <c:v>85.8</c:v>
                </c:pt>
                <c:pt idx="64">
                  <c:v>84.1</c:v>
                </c:pt>
                <c:pt idx="65">
                  <c:v>82.9</c:v>
                </c:pt>
                <c:pt idx="66">
                  <c:v>97.5</c:v>
                </c:pt>
                <c:pt idx="67">
                  <c:v>84.6</c:v>
                </c:pt>
                <c:pt idx="68">
                  <c:v>100.4</c:v>
                </c:pt>
                <c:pt idx="69">
                  <c:v>106.9</c:v>
                </c:pt>
                <c:pt idx="70">
                  <c:v>89.8</c:v>
                </c:pt>
                <c:pt idx="71">
                  <c:v>99.7</c:v>
                </c:pt>
                <c:pt idx="72">
                  <c:v>92</c:v>
                </c:pt>
                <c:pt idx="73">
                  <c:v>95.7</c:v>
                </c:pt>
                <c:pt idx="74">
                  <c:v>94.2</c:v>
                </c:pt>
                <c:pt idx="75">
                  <c:v>92.2</c:v>
                </c:pt>
                <c:pt idx="76">
                  <c:v>80.8</c:v>
                </c:pt>
                <c:pt idx="77">
                  <c:v>71.2</c:v>
                </c:pt>
                <c:pt idx="78">
                  <c:v>89.2</c:v>
                </c:pt>
                <c:pt idx="79">
                  <c:v>87</c:v>
                </c:pt>
                <c:pt idx="80">
                  <c:v>74.599999999999994</c:v>
                </c:pt>
                <c:pt idx="81">
                  <c:v>67.099999999999994</c:v>
                </c:pt>
                <c:pt idx="82">
                  <c:v>77.3</c:v>
                </c:pt>
                <c:pt idx="83">
                  <c:v>76.5</c:v>
                </c:pt>
                <c:pt idx="84">
                  <c:v>65.400000000000006</c:v>
                </c:pt>
                <c:pt idx="85">
                  <c:v>74.7</c:v>
                </c:pt>
                <c:pt idx="86">
                  <c:v>75</c:v>
                </c:pt>
                <c:pt idx="87">
                  <c:v>65.7</c:v>
                </c:pt>
                <c:pt idx="88">
                  <c:v>64.5</c:v>
                </c:pt>
                <c:pt idx="89">
                  <c:v>65.3</c:v>
                </c:pt>
                <c:pt idx="90">
                  <c:v>71.3</c:v>
                </c:pt>
                <c:pt idx="91">
                  <c:v>57.5</c:v>
                </c:pt>
                <c:pt idx="92">
                  <c:v>52.4</c:v>
                </c:pt>
                <c:pt idx="93">
                  <c:v>68.400000000000006</c:v>
                </c:pt>
                <c:pt idx="94">
                  <c:v>57.8</c:v>
                </c:pt>
                <c:pt idx="95">
                  <c:v>65.2</c:v>
                </c:pt>
                <c:pt idx="96">
                  <c:v>70.3</c:v>
                </c:pt>
                <c:pt idx="97">
                  <c:v>58.3</c:v>
                </c:pt>
                <c:pt idx="98">
                  <c:v>61.8</c:v>
                </c:pt>
                <c:pt idx="99">
                  <c:v>69.8</c:v>
                </c:pt>
                <c:pt idx="100">
                  <c:v>66.099999999999994</c:v>
                </c:pt>
                <c:pt idx="101">
                  <c:v>68.599999999999994</c:v>
                </c:pt>
                <c:pt idx="102">
                  <c:v>69.8</c:v>
                </c:pt>
                <c:pt idx="103">
                  <c:v>80.2</c:v>
                </c:pt>
                <c:pt idx="104">
                  <c:v>80.900000000000006</c:v>
                </c:pt>
                <c:pt idx="105">
                  <c:v>73.8</c:v>
                </c:pt>
                <c:pt idx="106">
                  <c:v>80.2</c:v>
                </c:pt>
                <c:pt idx="107">
                  <c:v>63.1</c:v>
                </c:pt>
                <c:pt idx="108">
                  <c:v>62.8</c:v>
                </c:pt>
                <c:pt idx="109">
                  <c:v>64.8</c:v>
                </c:pt>
                <c:pt idx="110">
                  <c:v>61</c:v>
                </c:pt>
                <c:pt idx="111">
                  <c:v>62.2</c:v>
                </c:pt>
                <c:pt idx="112">
                  <c:v>66.7</c:v>
                </c:pt>
                <c:pt idx="113">
                  <c:v>62.1</c:v>
                </c:pt>
                <c:pt idx="114">
                  <c:v>62.5</c:v>
                </c:pt>
                <c:pt idx="115">
                  <c:v>60</c:v>
                </c:pt>
                <c:pt idx="116">
                  <c:v>64.599999999999994</c:v>
                </c:pt>
                <c:pt idx="117">
                  <c:v>68.5</c:v>
                </c:pt>
                <c:pt idx="118">
                  <c:v>61.2</c:v>
                </c:pt>
                <c:pt idx="119">
                  <c:v>54.1</c:v>
                </c:pt>
                <c:pt idx="120">
                  <c:v>65.8</c:v>
                </c:pt>
                <c:pt idx="121">
                  <c:v>59.8</c:v>
                </c:pt>
                <c:pt idx="122">
                  <c:v>67.7</c:v>
                </c:pt>
                <c:pt idx="123">
                  <c:v>73</c:v>
                </c:pt>
                <c:pt idx="124">
                  <c:v>55.1</c:v>
                </c:pt>
                <c:pt idx="125">
                  <c:v>54.4</c:v>
                </c:pt>
                <c:pt idx="126">
                  <c:v>52.1</c:v>
                </c:pt>
                <c:pt idx="127">
                  <c:v>49.7</c:v>
                </c:pt>
                <c:pt idx="128">
                  <c:v>52.2</c:v>
                </c:pt>
                <c:pt idx="129">
                  <c:v>57.9</c:v>
                </c:pt>
                <c:pt idx="130">
                  <c:v>57.8</c:v>
                </c:pt>
                <c:pt idx="131">
                  <c:v>61.8</c:v>
                </c:pt>
                <c:pt idx="132">
                  <c:v>55.5</c:v>
                </c:pt>
                <c:pt idx="133">
                  <c:v>51.6</c:v>
                </c:pt>
                <c:pt idx="134">
                  <c:v>59.8</c:v>
                </c:pt>
                <c:pt idx="135">
                  <c:v>60.8</c:v>
                </c:pt>
                <c:pt idx="136">
                  <c:v>59.1</c:v>
                </c:pt>
                <c:pt idx="137">
                  <c:v>60.3</c:v>
                </c:pt>
                <c:pt idx="138">
                  <c:v>49.3</c:v>
                </c:pt>
                <c:pt idx="139">
                  <c:v>45.3</c:v>
                </c:pt>
                <c:pt idx="140">
                  <c:v>43.4</c:v>
                </c:pt>
                <c:pt idx="141">
                  <c:v>45.8</c:v>
                </c:pt>
                <c:pt idx="142">
                  <c:v>45.7</c:v>
                </c:pt>
                <c:pt idx="143">
                  <c:v>55.9</c:v>
                </c:pt>
                <c:pt idx="144">
                  <c:v>51.4</c:v>
                </c:pt>
                <c:pt idx="145">
                  <c:v>48.7</c:v>
                </c:pt>
                <c:pt idx="146">
                  <c:v>41</c:v>
                </c:pt>
                <c:pt idx="147">
                  <c:v>44.9</c:v>
                </c:pt>
                <c:pt idx="148">
                  <c:v>45.1</c:v>
                </c:pt>
                <c:pt idx="149">
                  <c:v>49.7</c:v>
                </c:pt>
                <c:pt idx="150">
                  <c:v>52.5</c:v>
                </c:pt>
                <c:pt idx="151">
                  <c:v>54.7</c:v>
                </c:pt>
                <c:pt idx="152">
                  <c:v>51.9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Sheet4!$E$3</c:f>
              <c:strCache>
                <c:ptCount val="1"/>
                <c:pt idx="0">
                  <c:v>Spill K 08</c:v>
                </c:pt>
              </c:strCache>
            </c:strRef>
          </c:tx>
          <c:spPr>
            <a:ln w="15875">
              <a:solidFill>
                <a:srgbClr val="00FF00"/>
              </a:solidFill>
            </a:ln>
          </c:spPr>
          <c:marker>
            <c:symbol val="circle"/>
            <c:size val="2"/>
            <c:spPr>
              <a:solidFill>
                <a:srgbClr val="00FF00"/>
              </a:solidFill>
            </c:spPr>
          </c:marker>
          <c:cat>
            <c:strRef>
              <c:f>Sheet4!$A$4:$A$217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Sheet4!$E$4:$E$217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48.9</c:v>
                </c:pt>
                <c:pt idx="10">
                  <c:v>56.3</c:v>
                </c:pt>
                <c:pt idx="11">
                  <c:v>60.8</c:v>
                </c:pt>
                <c:pt idx="12">
                  <c:v>41.9</c:v>
                </c:pt>
                <c:pt idx="13">
                  <c:v>51</c:v>
                </c:pt>
                <c:pt idx="14">
                  <c:v>62.4</c:v>
                </c:pt>
                <c:pt idx="15">
                  <c:v>75</c:v>
                </c:pt>
                <c:pt idx="16">
                  <c:v>62.6</c:v>
                </c:pt>
                <c:pt idx="17">
                  <c:v>56.1</c:v>
                </c:pt>
                <c:pt idx="18">
                  <c:v>55.1</c:v>
                </c:pt>
                <c:pt idx="19">
                  <c:v>59.3</c:v>
                </c:pt>
                <c:pt idx="20">
                  <c:v>70.3</c:v>
                </c:pt>
                <c:pt idx="21">
                  <c:v>67.599999999999994</c:v>
                </c:pt>
                <c:pt idx="22">
                  <c:v>66.3</c:v>
                </c:pt>
                <c:pt idx="23">
                  <c:v>72.7</c:v>
                </c:pt>
                <c:pt idx="24">
                  <c:v>86.1</c:v>
                </c:pt>
                <c:pt idx="25">
                  <c:v>78.7</c:v>
                </c:pt>
                <c:pt idx="26">
                  <c:v>61.9</c:v>
                </c:pt>
                <c:pt idx="27">
                  <c:v>71.2</c:v>
                </c:pt>
                <c:pt idx="28">
                  <c:v>66.3</c:v>
                </c:pt>
                <c:pt idx="29">
                  <c:v>71.599999999999994</c:v>
                </c:pt>
                <c:pt idx="30">
                  <c:v>79.7</c:v>
                </c:pt>
                <c:pt idx="31">
                  <c:v>82.9</c:v>
                </c:pt>
                <c:pt idx="32">
                  <c:v>67.7</c:v>
                </c:pt>
                <c:pt idx="33">
                  <c:v>56.1</c:v>
                </c:pt>
                <c:pt idx="34">
                  <c:v>75.7</c:v>
                </c:pt>
                <c:pt idx="35">
                  <c:v>74.400000000000006</c:v>
                </c:pt>
                <c:pt idx="36">
                  <c:v>92.2</c:v>
                </c:pt>
                <c:pt idx="37">
                  <c:v>88.9</c:v>
                </c:pt>
                <c:pt idx="38">
                  <c:v>113.3</c:v>
                </c:pt>
                <c:pt idx="39">
                  <c:v>105</c:v>
                </c:pt>
                <c:pt idx="40">
                  <c:v>81.599999999999994</c:v>
                </c:pt>
                <c:pt idx="41">
                  <c:v>113</c:v>
                </c:pt>
                <c:pt idx="42">
                  <c:v>105.3</c:v>
                </c:pt>
                <c:pt idx="43">
                  <c:v>90.8</c:v>
                </c:pt>
                <c:pt idx="44">
                  <c:v>99.6</c:v>
                </c:pt>
                <c:pt idx="45">
                  <c:v>104.5</c:v>
                </c:pt>
                <c:pt idx="46">
                  <c:v>104.3</c:v>
                </c:pt>
                <c:pt idx="47">
                  <c:v>128.6</c:v>
                </c:pt>
                <c:pt idx="48">
                  <c:v>144.6</c:v>
                </c:pt>
                <c:pt idx="49">
                  <c:v>151.69999999999999</c:v>
                </c:pt>
                <c:pt idx="50">
                  <c:v>161.5</c:v>
                </c:pt>
                <c:pt idx="51">
                  <c:v>165</c:v>
                </c:pt>
                <c:pt idx="52">
                  <c:v>154.19999999999999</c:v>
                </c:pt>
                <c:pt idx="53">
                  <c:v>164</c:v>
                </c:pt>
                <c:pt idx="54">
                  <c:v>152.9</c:v>
                </c:pt>
                <c:pt idx="55">
                  <c:v>142.30000000000001</c:v>
                </c:pt>
                <c:pt idx="56">
                  <c:v>139.19999999999999</c:v>
                </c:pt>
                <c:pt idx="57">
                  <c:v>154.80000000000001</c:v>
                </c:pt>
                <c:pt idx="58">
                  <c:v>159.30000000000001</c:v>
                </c:pt>
                <c:pt idx="59">
                  <c:v>169.4</c:v>
                </c:pt>
                <c:pt idx="60">
                  <c:v>159.30000000000001</c:v>
                </c:pt>
                <c:pt idx="61">
                  <c:v>158.30000000000001</c:v>
                </c:pt>
                <c:pt idx="62">
                  <c:v>158.30000000000001</c:v>
                </c:pt>
                <c:pt idx="63">
                  <c:v>176.4</c:v>
                </c:pt>
                <c:pt idx="64">
                  <c:v>169.9</c:v>
                </c:pt>
                <c:pt idx="65">
                  <c:v>154.5</c:v>
                </c:pt>
                <c:pt idx="66">
                  <c:v>153.19999999999999</c:v>
                </c:pt>
                <c:pt idx="67">
                  <c:v>145.80000000000001</c:v>
                </c:pt>
                <c:pt idx="68">
                  <c:v>144.30000000000001</c:v>
                </c:pt>
                <c:pt idx="69">
                  <c:v>126.4</c:v>
                </c:pt>
                <c:pt idx="70">
                  <c:v>150.4</c:v>
                </c:pt>
                <c:pt idx="71">
                  <c:v>168</c:v>
                </c:pt>
                <c:pt idx="72">
                  <c:v>165</c:v>
                </c:pt>
                <c:pt idx="73">
                  <c:v>155</c:v>
                </c:pt>
                <c:pt idx="74">
                  <c:v>135</c:v>
                </c:pt>
                <c:pt idx="75">
                  <c:v>121.5</c:v>
                </c:pt>
                <c:pt idx="76">
                  <c:v>125</c:v>
                </c:pt>
                <c:pt idx="77">
                  <c:v>148.30000000000001</c:v>
                </c:pt>
                <c:pt idx="78">
                  <c:v>161.6</c:v>
                </c:pt>
                <c:pt idx="79">
                  <c:v>152.80000000000001</c:v>
                </c:pt>
                <c:pt idx="80">
                  <c:v>131.80000000000001</c:v>
                </c:pt>
                <c:pt idx="81">
                  <c:v>122.7</c:v>
                </c:pt>
                <c:pt idx="82">
                  <c:v>134.6</c:v>
                </c:pt>
                <c:pt idx="83">
                  <c:v>113</c:v>
                </c:pt>
                <c:pt idx="84">
                  <c:v>127.6</c:v>
                </c:pt>
                <c:pt idx="85">
                  <c:v>144.6</c:v>
                </c:pt>
                <c:pt idx="86">
                  <c:v>136.30000000000001</c:v>
                </c:pt>
                <c:pt idx="87">
                  <c:v>143.69999999999999</c:v>
                </c:pt>
                <c:pt idx="88">
                  <c:v>142.1</c:v>
                </c:pt>
                <c:pt idx="89">
                  <c:v>126.4</c:v>
                </c:pt>
                <c:pt idx="90">
                  <c:v>116.9</c:v>
                </c:pt>
                <c:pt idx="91">
                  <c:v>123.2</c:v>
                </c:pt>
                <c:pt idx="92">
                  <c:v>119.6</c:v>
                </c:pt>
                <c:pt idx="93">
                  <c:v>123.4</c:v>
                </c:pt>
                <c:pt idx="94">
                  <c:v>112.6</c:v>
                </c:pt>
                <c:pt idx="95">
                  <c:v>104</c:v>
                </c:pt>
                <c:pt idx="96">
                  <c:v>94.8</c:v>
                </c:pt>
                <c:pt idx="97">
                  <c:v>106.2</c:v>
                </c:pt>
                <c:pt idx="98">
                  <c:v>98.4</c:v>
                </c:pt>
                <c:pt idx="99">
                  <c:v>102.1</c:v>
                </c:pt>
                <c:pt idx="100">
                  <c:v>89.7</c:v>
                </c:pt>
                <c:pt idx="101">
                  <c:v>89.4</c:v>
                </c:pt>
                <c:pt idx="102">
                  <c:v>88.1</c:v>
                </c:pt>
                <c:pt idx="103">
                  <c:v>72.2</c:v>
                </c:pt>
                <c:pt idx="104">
                  <c:v>65.099999999999994</c:v>
                </c:pt>
                <c:pt idx="105">
                  <c:v>64.900000000000006</c:v>
                </c:pt>
                <c:pt idx="106">
                  <c:v>62.1</c:v>
                </c:pt>
                <c:pt idx="107">
                  <c:v>62.4</c:v>
                </c:pt>
                <c:pt idx="108">
                  <c:v>64.2</c:v>
                </c:pt>
                <c:pt idx="109">
                  <c:v>66.099999999999994</c:v>
                </c:pt>
                <c:pt idx="110">
                  <c:v>56.8</c:v>
                </c:pt>
                <c:pt idx="111">
                  <c:v>69.3</c:v>
                </c:pt>
                <c:pt idx="112">
                  <c:v>52.9</c:v>
                </c:pt>
                <c:pt idx="113">
                  <c:v>57</c:v>
                </c:pt>
                <c:pt idx="114">
                  <c:v>58.2</c:v>
                </c:pt>
                <c:pt idx="115">
                  <c:v>69.099999999999994</c:v>
                </c:pt>
                <c:pt idx="116">
                  <c:v>66.5</c:v>
                </c:pt>
                <c:pt idx="117">
                  <c:v>56.9</c:v>
                </c:pt>
                <c:pt idx="118">
                  <c:v>61.8</c:v>
                </c:pt>
                <c:pt idx="119">
                  <c:v>54.2</c:v>
                </c:pt>
                <c:pt idx="120">
                  <c:v>61.7</c:v>
                </c:pt>
                <c:pt idx="121">
                  <c:v>63.4</c:v>
                </c:pt>
                <c:pt idx="122">
                  <c:v>51.9</c:v>
                </c:pt>
                <c:pt idx="123">
                  <c:v>49.4</c:v>
                </c:pt>
                <c:pt idx="124">
                  <c:v>49.4</c:v>
                </c:pt>
                <c:pt idx="125">
                  <c:v>49.3</c:v>
                </c:pt>
                <c:pt idx="126">
                  <c:v>54.2</c:v>
                </c:pt>
                <c:pt idx="127">
                  <c:v>57.5</c:v>
                </c:pt>
                <c:pt idx="128">
                  <c:v>53.2</c:v>
                </c:pt>
                <c:pt idx="129">
                  <c:v>49.4</c:v>
                </c:pt>
                <c:pt idx="130">
                  <c:v>42.2</c:v>
                </c:pt>
                <c:pt idx="131">
                  <c:v>39.700000000000003</c:v>
                </c:pt>
                <c:pt idx="132">
                  <c:v>50.4</c:v>
                </c:pt>
                <c:pt idx="133">
                  <c:v>48.5</c:v>
                </c:pt>
                <c:pt idx="134">
                  <c:v>51.9</c:v>
                </c:pt>
                <c:pt idx="135">
                  <c:v>49.8</c:v>
                </c:pt>
                <c:pt idx="136">
                  <c:v>49.6</c:v>
                </c:pt>
                <c:pt idx="137">
                  <c:v>40.700000000000003</c:v>
                </c:pt>
                <c:pt idx="138">
                  <c:v>42.7</c:v>
                </c:pt>
                <c:pt idx="139">
                  <c:v>48.7</c:v>
                </c:pt>
                <c:pt idx="140">
                  <c:v>43.6</c:v>
                </c:pt>
                <c:pt idx="141">
                  <c:v>43.8</c:v>
                </c:pt>
                <c:pt idx="142">
                  <c:v>45.9</c:v>
                </c:pt>
                <c:pt idx="143">
                  <c:v>50.2</c:v>
                </c:pt>
                <c:pt idx="144">
                  <c:v>50.7</c:v>
                </c:pt>
                <c:pt idx="145">
                  <c:v>54.6</c:v>
                </c:pt>
                <c:pt idx="146">
                  <c:v>52.4</c:v>
                </c:pt>
                <c:pt idx="147">
                  <c:v>48.5</c:v>
                </c:pt>
                <c:pt idx="148">
                  <c:v>42.5</c:v>
                </c:pt>
                <c:pt idx="149">
                  <c:v>46.9</c:v>
                </c:pt>
                <c:pt idx="150">
                  <c:v>54.4</c:v>
                </c:pt>
                <c:pt idx="151">
                  <c:v>48.9</c:v>
                </c:pt>
                <c:pt idx="152">
                  <c:v>46.3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ser>
          <c:idx val="5"/>
          <c:order val="5"/>
          <c:tx>
            <c:strRef>
              <c:f>Sheet4!$G$3</c:f>
              <c:strCache>
                <c:ptCount val="1"/>
                <c:pt idx="0">
                  <c:v>Spill K 09</c:v>
                </c:pt>
              </c:strCache>
            </c:strRef>
          </c:tx>
          <c:spPr>
            <a:ln w="15875">
              <a:solidFill>
                <a:srgbClr val="0000CC"/>
              </a:solidFill>
            </a:ln>
          </c:spPr>
          <c:marker>
            <c:symbol val="triangle"/>
            <c:size val="2"/>
            <c:spPr>
              <a:solidFill>
                <a:srgbClr val="0000CC"/>
              </a:solidFill>
            </c:spPr>
          </c:marker>
          <c:cat>
            <c:strRef>
              <c:f>Sheet4!$A$4:$A$217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Sheet4!$G$4:$G$217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84.7</c:v>
                </c:pt>
                <c:pt idx="10">
                  <c:v>81.2</c:v>
                </c:pt>
                <c:pt idx="11">
                  <c:v>88.9</c:v>
                </c:pt>
                <c:pt idx="12">
                  <c:v>77.8</c:v>
                </c:pt>
                <c:pt idx="13">
                  <c:v>99.8</c:v>
                </c:pt>
                <c:pt idx="14">
                  <c:v>99.2</c:v>
                </c:pt>
                <c:pt idx="15">
                  <c:v>87</c:v>
                </c:pt>
                <c:pt idx="16">
                  <c:v>93.3</c:v>
                </c:pt>
                <c:pt idx="17">
                  <c:v>91.3</c:v>
                </c:pt>
                <c:pt idx="18">
                  <c:v>83.5</c:v>
                </c:pt>
                <c:pt idx="19">
                  <c:v>94</c:v>
                </c:pt>
                <c:pt idx="20">
                  <c:v>92.5</c:v>
                </c:pt>
                <c:pt idx="21">
                  <c:v>91.2</c:v>
                </c:pt>
                <c:pt idx="22">
                  <c:v>98.2</c:v>
                </c:pt>
                <c:pt idx="23">
                  <c:v>115.3</c:v>
                </c:pt>
                <c:pt idx="24">
                  <c:v>112.5</c:v>
                </c:pt>
                <c:pt idx="25">
                  <c:v>117.2</c:v>
                </c:pt>
                <c:pt idx="26">
                  <c:v>107.9</c:v>
                </c:pt>
                <c:pt idx="27">
                  <c:v>105.8</c:v>
                </c:pt>
                <c:pt idx="28">
                  <c:v>96.2</c:v>
                </c:pt>
                <c:pt idx="29">
                  <c:v>100.4</c:v>
                </c:pt>
                <c:pt idx="30">
                  <c:v>86.6</c:v>
                </c:pt>
                <c:pt idx="31">
                  <c:v>91.8</c:v>
                </c:pt>
                <c:pt idx="32">
                  <c:v>71.7</c:v>
                </c:pt>
                <c:pt idx="33">
                  <c:v>74.7</c:v>
                </c:pt>
                <c:pt idx="34">
                  <c:v>76.8</c:v>
                </c:pt>
                <c:pt idx="35">
                  <c:v>94.1</c:v>
                </c:pt>
                <c:pt idx="36">
                  <c:v>96.1</c:v>
                </c:pt>
                <c:pt idx="37">
                  <c:v>87.3</c:v>
                </c:pt>
                <c:pt idx="38">
                  <c:v>95</c:v>
                </c:pt>
                <c:pt idx="39">
                  <c:v>81.5</c:v>
                </c:pt>
                <c:pt idx="40">
                  <c:v>80.900000000000006</c:v>
                </c:pt>
                <c:pt idx="41">
                  <c:v>86.8</c:v>
                </c:pt>
                <c:pt idx="42">
                  <c:v>102.5</c:v>
                </c:pt>
                <c:pt idx="43">
                  <c:v>86.8</c:v>
                </c:pt>
                <c:pt idx="44">
                  <c:v>91</c:v>
                </c:pt>
                <c:pt idx="45">
                  <c:v>92.8</c:v>
                </c:pt>
                <c:pt idx="46">
                  <c:v>85.8</c:v>
                </c:pt>
                <c:pt idx="47">
                  <c:v>81.3</c:v>
                </c:pt>
                <c:pt idx="48">
                  <c:v>83.2</c:v>
                </c:pt>
                <c:pt idx="49">
                  <c:v>94</c:v>
                </c:pt>
                <c:pt idx="50">
                  <c:v>116.8</c:v>
                </c:pt>
                <c:pt idx="51">
                  <c:v>123.1</c:v>
                </c:pt>
                <c:pt idx="52">
                  <c:v>109.1</c:v>
                </c:pt>
                <c:pt idx="53">
                  <c:v>112.5</c:v>
                </c:pt>
                <c:pt idx="54">
                  <c:v>115.7</c:v>
                </c:pt>
                <c:pt idx="55">
                  <c:v>125.3</c:v>
                </c:pt>
                <c:pt idx="56">
                  <c:v>130.30000000000001</c:v>
                </c:pt>
                <c:pt idx="57">
                  <c:v>128.6</c:v>
                </c:pt>
                <c:pt idx="58">
                  <c:v>115.3</c:v>
                </c:pt>
                <c:pt idx="59">
                  <c:v>110</c:v>
                </c:pt>
                <c:pt idx="60">
                  <c:v>104.4</c:v>
                </c:pt>
                <c:pt idx="61">
                  <c:v>99.8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104.8</c:v>
                </c:pt>
                <c:pt idx="67">
                  <c:v>120.7</c:v>
                </c:pt>
                <c:pt idx="68">
                  <c:v>135.69999999999999</c:v>
                </c:pt>
                <c:pt idx="69">
                  <c:v>138.6</c:v>
                </c:pt>
                <c:pt idx="70">
                  <c:v>123</c:v>
                </c:pt>
                <c:pt idx="71">
                  <c:v>113.7</c:v>
                </c:pt>
                <c:pt idx="72">
                  <c:v>95.7</c:v>
                </c:pt>
                <c:pt idx="73">
                  <c:v>98.6</c:v>
                </c:pt>
                <c:pt idx="74">
                  <c:v>94.8</c:v>
                </c:pt>
                <c:pt idx="75">
                  <c:v>88.8</c:v>
                </c:pt>
                <c:pt idx="76">
                  <c:v>94.4</c:v>
                </c:pt>
                <c:pt idx="77">
                  <c:v>85</c:v>
                </c:pt>
                <c:pt idx="78">
                  <c:v>96.5</c:v>
                </c:pt>
                <c:pt idx="79">
                  <c:v>104.7</c:v>
                </c:pt>
                <c:pt idx="80">
                  <c:v>100.2</c:v>
                </c:pt>
                <c:pt idx="81">
                  <c:v>97.1</c:v>
                </c:pt>
                <c:pt idx="82">
                  <c:v>88.5</c:v>
                </c:pt>
                <c:pt idx="83">
                  <c:v>107.8</c:v>
                </c:pt>
                <c:pt idx="84">
                  <c:v>109.2</c:v>
                </c:pt>
                <c:pt idx="85">
                  <c:v>96.8</c:v>
                </c:pt>
                <c:pt idx="86">
                  <c:v>85.2</c:v>
                </c:pt>
                <c:pt idx="87">
                  <c:v>95.5</c:v>
                </c:pt>
                <c:pt idx="88">
                  <c:v>92.3</c:v>
                </c:pt>
                <c:pt idx="89">
                  <c:v>85.5</c:v>
                </c:pt>
                <c:pt idx="90">
                  <c:v>84.2</c:v>
                </c:pt>
                <c:pt idx="91">
                  <c:v>77.400000000000006</c:v>
                </c:pt>
                <c:pt idx="92">
                  <c:v>52.8</c:v>
                </c:pt>
                <c:pt idx="93">
                  <c:v>63.4</c:v>
                </c:pt>
                <c:pt idx="94">
                  <c:v>51.6</c:v>
                </c:pt>
                <c:pt idx="95">
                  <c:v>55.1</c:v>
                </c:pt>
                <c:pt idx="96">
                  <c:v>63.4</c:v>
                </c:pt>
                <c:pt idx="97">
                  <c:v>68.8</c:v>
                </c:pt>
                <c:pt idx="98">
                  <c:v>75.5</c:v>
                </c:pt>
                <c:pt idx="99">
                  <c:v>75.5</c:v>
                </c:pt>
                <c:pt idx="100">
                  <c:v>77.2</c:v>
                </c:pt>
                <c:pt idx="101">
                  <c:v>78.8</c:v>
                </c:pt>
                <c:pt idx="102">
                  <c:v>53.9</c:v>
                </c:pt>
                <c:pt idx="103">
                  <c:v>64</c:v>
                </c:pt>
                <c:pt idx="104">
                  <c:v>69.7</c:v>
                </c:pt>
                <c:pt idx="105">
                  <c:v>62.5</c:v>
                </c:pt>
                <c:pt idx="106">
                  <c:v>59.7</c:v>
                </c:pt>
                <c:pt idx="107">
                  <c:v>62</c:v>
                </c:pt>
                <c:pt idx="108">
                  <c:v>52.7</c:v>
                </c:pt>
                <c:pt idx="109">
                  <c:v>56.4</c:v>
                </c:pt>
                <c:pt idx="110">
                  <c:v>56.8</c:v>
                </c:pt>
                <c:pt idx="111">
                  <c:v>55.1</c:v>
                </c:pt>
                <c:pt idx="112">
                  <c:v>51.5</c:v>
                </c:pt>
                <c:pt idx="113">
                  <c:v>42.8</c:v>
                </c:pt>
                <c:pt idx="114">
                  <c:v>50.2</c:v>
                </c:pt>
                <c:pt idx="115">
                  <c:v>51.1</c:v>
                </c:pt>
                <c:pt idx="116">
                  <c:v>45.8</c:v>
                </c:pt>
                <c:pt idx="117">
                  <c:v>57.2</c:v>
                </c:pt>
                <c:pt idx="118">
                  <c:v>64.5</c:v>
                </c:pt>
                <c:pt idx="119">
                  <c:v>62.7</c:v>
                </c:pt>
                <c:pt idx="120">
                  <c:v>56.4</c:v>
                </c:pt>
                <c:pt idx="121">
                  <c:v>51.5</c:v>
                </c:pt>
                <c:pt idx="122">
                  <c:v>54.9</c:v>
                </c:pt>
                <c:pt idx="123">
                  <c:v>49.3</c:v>
                </c:pt>
                <c:pt idx="124">
                  <c:v>42.5</c:v>
                </c:pt>
                <c:pt idx="125">
                  <c:v>42.6</c:v>
                </c:pt>
                <c:pt idx="126">
                  <c:v>54.4</c:v>
                </c:pt>
                <c:pt idx="127">
                  <c:v>44.6</c:v>
                </c:pt>
                <c:pt idx="128">
                  <c:v>45.9</c:v>
                </c:pt>
                <c:pt idx="129">
                  <c:v>38.6</c:v>
                </c:pt>
                <c:pt idx="130">
                  <c:v>40</c:v>
                </c:pt>
                <c:pt idx="131">
                  <c:v>40.9</c:v>
                </c:pt>
                <c:pt idx="132">
                  <c:v>38.200000000000003</c:v>
                </c:pt>
                <c:pt idx="133">
                  <c:v>44.5</c:v>
                </c:pt>
                <c:pt idx="134">
                  <c:v>44.2</c:v>
                </c:pt>
                <c:pt idx="135">
                  <c:v>38.700000000000003</c:v>
                </c:pt>
                <c:pt idx="136">
                  <c:v>32.4</c:v>
                </c:pt>
                <c:pt idx="137">
                  <c:v>31.1</c:v>
                </c:pt>
                <c:pt idx="138">
                  <c:v>24.8</c:v>
                </c:pt>
                <c:pt idx="139">
                  <c:v>33.700000000000003</c:v>
                </c:pt>
                <c:pt idx="140">
                  <c:v>45.8</c:v>
                </c:pt>
                <c:pt idx="141">
                  <c:v>53</c:v>
                </c:pt>
                <c:pt idx="142">
                  <c:v>42.8</c:v>
                </c:pt>
                <c:pt idx="143">
                  <c:v>45</c:v>
                </c:pt>
                <c:pt idx="144">
                  <c:v>45.5</c:v>
                </c:pt>
                <c:pt idx="145">
                  <c:v>40</c:v>
                </c:pt>
                <c:pt idx="146">
                  <c:v>39</c:v>
                </c:pt>
                <c:pt idx="147">
                  <c:v>41.8</c:v>
                </c:pt>
                <c:pt idx="148">
                  <c:v>42.7</c:v>
                </c:pt>
                <c:pt idx="149">
                  <c:v>42.1</c:v>
                </c:pt>
                <c:pt idx="150">
                  <c:v>43.2</c:v>
                </c:pt>
                <c:pt idx="151">
                  <c:v>44.3</c:v>
                </c:pt>
                <c:pt idx="152">
                  <c:v>41.9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marker val="1"/>
        <c:axId val="100575104"/>
        <c:axId val="100573568"/>
      </c:lineChart>
      <c:catAx>
        <c:axId val="10055347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900" b="1">
                <a:solidFill>
                  <a:schemeClr val="bg1"/>
                </a:solidFill>
              </a:defRPr>
            </a:pPr>
            <a:endParaRPr lang="en-US"/>
          </a:p>
        </c:txPr>
        <c:crossAx val="100555392"/>
        <c:crosses val="autoZero"/>
        <c:auto val="1"/>
        <c:lblAlgn val="ctr"/>
        <c:lblOffset val="100"/>
        <c:tickLblSkip val="35"/>
      </c:catAx>
      <c:valAx>
        <c:axId val="100555392"/>
        <c:scaling>
          <c:orientation val="minMax"/>
          <c:max val="100"/>
        </c:scaling>
        <c:axPos val="l"/>
        <c:majorGridlines>
          <c:spPr>
            <a:ln w="25400">
              <a:solidFill>
                <a:schemeClr val="tx1"/>
              </a:solidFill>
            </a:ln>
          </c:spPr>
        </c:majorGridlines>
        <c:numFmt formatCode="0.0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900" b="1">
                <a:solidFill>
                  <a:schemeClr val="bg1"/>
                </a:solidFill>
              </a:defRPr>
            </a:pPr>
            <a:endParaRPr lang="en-US"/>
          </a:p>
        </c:txPr>
        <c:crossAx val="100553472"/>
        <c:crosses val="autoZero"/>
        <c:crossBetween val="between"/>
      </c:valAx>
      <c:valAx>
        <c:axId val="100573568"/>
        <c:scaling>
          <c:orientation val="minMax"/>
          <c:max val="350"/>
        </c:scaling>
        <c:axPos val="r"/>
        <c:numFmt formatCode="0.0" sourceLinked="1"/>
        <c:tickLblPos val="nextTo"/>
        <c:txPr>
          <a:bodyPr/>
          <a:lstStyle/>
          <a:p>
            <a:pPr>
              <a:defRPr sz="900" b="1">
                <a:solidFill>
                  <a:schemeClr val="bg1"/>
                </a:solidFill>
              </a:defRPr>
            </a:pPr>
            <a:endParaRPr lang="en-US"/>
          </a:p>
        </c:txPr>
        <c:crossAx val="100575104"/>
        <c:crosses val="max"/>
        <c:crossBetween val="between"/>
        <c:majorUnit val="50"/>
      </c:valAx>
      <c:catAx>
        <c:axId val="100575104"/>
        <c:scaling>
          <c:orientation val="minMax"/>
        </c:scaling>
        <c:delete val="1"/>
        <c:axPos val="b"/>
        <c:tickLblPos val="none"/>
        <c:crossAx val="100573568"/>
        <c:crosses val="autoZero"/>
        <c:auto val="1"/>
        <c:lblAlgn val="ctr"/>
        <c:lblOffset val="100"/>
      </c:catAx>
      <c:spPr>
        <a:solidFill>
          <a:schemeClr val="accent5">
            <a:lumMod val="20000"/>
            <a:lumOff val="80000"/>
          </a:schemeClr>
        </a:solidFill>
      </c:spPr>
    </c:plotArea>
    <c:legend>
      <c:legendPos val="b"/>
      <c:legendEntry>
        <c:idx val="0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4957403762029756"/>
          <c:y val="0.92278142315543921"/>
          <c:w val="0.69902034120734879"/>
          <c:h val="6.1442111402741376E-2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</c:chart>
  <c:spPr>
    <a:solidFill>
      <a:srgbClr val="0F054B"/>
    </a:solidFill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0"/>
  <c:chart>
    <c:title>
      <c:tx>
        <c:rich>
          <a:bodyPr/>
          <a:lstStyle/>
          <a:p>
            <a:pPr>
              <a:defRPr sz="1600" b="0">
                <a:solidFill>
                  <a:srgbClr val="FFFF00"/>
                </a:solidFill>
              </a:defRPr>
            </a:pPr>
            <a:r>
              <a:rPr lang="en-US" sz="1600" b="0" dirty="0">
                <a:solidFill>
                  <a:srgbClr val="FFFF00"/>
                </a:solidFill>
              </a:rPr>
              <a:t>North Ladder % Chinook Passage vs Spill post </a:t>
            </a:r>
            <a:r>
              <a:rPr lang="en-US" sz="1600" b="0" dirty="0" smtClean="0">
                <a:solidFill>
                  <a:srgbClr val="FFFF00"/>
                </a:solidFill>
              </a:rPr>
              <a:t>8/9 </a:t>
            </a:r>
            <a:r>
              <a:rPr lang="en-US" sz="1600" b="0" dirty="0">
                <a:solidFill>
                  <a:srgbClr val="FFFF00"/>
                </a:solidFill>
              </a:rPr>
              <a:t>wall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4.9297353455818045E-2"/>
          <c:y val="9.9953776611256928E-2"/>
          <c:w val="0.90140529308836392"/>
          <c:h val="0.78625269757946925"/>
        </c:manualLayout>
      </c:layout>
      <c:lineChart>
        <c:grouping val="standard"/>
        <c:ser>
          <c:idx val="1"/>
          <c:order val="1"/>
          <c:tx>
            <c:strRef>
              <c:f>Sheet5!$C$3</c:f>
              <c:strCache>
                <c:ptCount val="1"/>
                <c:pt idx="0">
                  <c:v>% North 10</c:v>
                </c:pt>
              </c:strCache>
            </c:strRef>
          </c:tx>
          <c:spPr>
            <a:ln w="31750" cmpd="dbl">
              <a:solidFill>
                <a:srgbClr val="FF0000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FF0000"/>
                </a:solidFill>
              </a:ln>
            </c:spPr>
            <c:trendlineType val="linear"/>
          </c:trendline>
          <c:cat>
            <c:strRef>
              <c:f>Sheet5!$A$4:$A$217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Sheet5!$C$4:$C$217</c:f>
              <c:numCache>
                <c:formatCode>0.0</c:formatCode>
                <c:ptCount val="214"/>
                <c:pt idx="0">
                  <c:v>2.3809523809523809</c:v>
                </c:pt>
                <c:pt idx="1">
                  <c:v>0</c:v>
                </c:pt>
                <c:pt idx="2">
                  <c:v>6.666666666666667</c:v>
                </c:pt>
                <c:pt idx="3">
                  <c:v>3.0534351145038152</c:v>
                </c:pt>
                <c:pt idx="4">
                  <c:v>8.5714285714285712</c:v>
                </c:pt>
                <c:pt idx="5">
                  <c:v>1.4388489208633102</c:v>
                </c:pt>
                <c:pt idx="6">
                  <c:v>7.6388888888888875</c:v>
                </c:pt>
                <c:pt idx="7">
                  <c:v>3.4965034965034967</c:v>
                </c:pt>
                <c:pt idx="8">
                  <c:v>5.1282051282051277</c:v>
                </c:pt>
                <c:pt idx="9">
                  <c:v>26.44787644787646</c:v>
                </c:pt>
                <c:pt idx="10">
                  <c:v>51.456310679611619</c:v>
                </c:pt>
                <c:pt idx="11">
                  <c:v>51.858823529411744</c:v>
                </c:pt>
                <c:pt idx="12">
                  <c:v>45.152838427947579</c:v>
                </c:pt>
                <c:pt idx="13">
                  <c:v>33.629749393694425</c:v>
                </c:pt>
                <c:pt idx="14">
                  <c:v>39.058355437665782</c:v>
                </c:pt>
                <c:pt idx="15">
                  <c:v>43.166287015945308</c:v>
                </c:pt>
                <c:pt idx="16">
                  <c:v>47.054636056237733</c:v>
                </c:pt>
                <c:pt idx="17">
                  <c:v>25.815217391304333</c:v>
                </c:pt>
                <c:pt idx="18">
                  <c:v>33.536585365853654</c:v>
                </c:pt>
                <c:pt idx="19">
                  <c:v>49.31265421219598</c:v>
                </c:pt>
                <c:pt idx="20">
                  <c:v>53.034613560929358</c:v>
                </c:pt>
                <c:pt idx="21">
                  <c:v>44.500723589001446</c:v>
                </c:pt>
                <c:pt idx="22">
                  <c:v>30.223258913695435</c:v>
                </c:pt>
                <c:pt idx="23">
                  <c:v>46.178445794691399</c:v>
                </c:pt>
                <c:pt idx="24">
                  <c:v>40.028591851322354</c:v>
                </c:pt>
                <c:pt idx="25">
                  <c:v>51.760639446964817</c:v>
                </c:pt>
                <c:pt idx="26">
                  <c:v>48.682236983072634</c:v>
                </c:pt>
                <c:pt idx="27">
                  <c:v>45.387994143484597</c:v>
                </c:pt>
                <c:pt idx="28">
                  <c:v>45.058075827306595</c:v>
                </c:pt>
                <c:pt idx="29">
                  <c:v>46.065330363771373</c:v>
                </c:pt>
                <c:pt idx="30">
                  <c:v>46.765611873424838</c:v>
                </c:pt>
                <c:pt idx="31">
                  <c:v>46.056068257008498</c:v>
                </c:pt>
                <c:pt idx="32">
                  <c:v>42.916352675207214</c:v>
                </c:pt>
                <c:pt idx="33">
                  <c:v>44.423218221895667</c:v>
                </c:pt>
                <c:pt idx="34">
                  <c:v>28.659793814432987</c:v>
                </c:pt>
                <c:pt idx="35">
                  <c:v>47.905604719763993</c:v>
                </c:pt>
                <c:pt idx="36">
                  <c:v>42.690626517727054</c:v>
                </c:pt>
                <c:pt idx="37">
                  <c:v>47.154909352001425</c:v>
                </c:pt>
                <c:pt idx="38">
                  <c:v>43.347794649313045</c:v>
                </c:pt>
                <c:pt idx="39">
                  <c:v>54.741051028179776</c:v>
                </c:pt>
                <c:pt idx="40">
                  <c:v>38.869828456104941</c:v>
                </c:pt>
                <c:pt idx="41">
                  <c:v>39.749652294853988</c:v>
                </c:pt>
                <c:pt idx="42">
                  <c:v>37.244050913115665</c:v>
                </c:pt>
                <c:pt idx="43">
                  <c:v>47.495069033530577</c:v>
                </c:pt>
                <c:pt idx="44">
                  <c:v>40.797788309636644</c:v>
                </c:pt>
                <c:pt idx="45">
                  <c:v>39.994464433988348</c:v>
                </c:pt>
                <c:pt idx="46">
                  <c:v>48.538919058701858</c:v>
                </c:pt>
                <c:pt idx="47">
                  <c:v>30.073729142413647</c:v>
                </c:pt>
                <c:pt idx="48">
                  <c:v>32.225579053373615</c:v>
                </c:pt>
                <c:pt idx="49">
                  <c:v>31.874591770084908</c:v>
                </c:pt>
                <c:pt idx="50">
                  <c:v>17.238095238095227</c:v>
                </c:pt>
                <c:pt idx="51">
                  <c:v>25.988700564971719</c:v>
                </c:pt>
                <c:pt idx="52">
                  <c:v>28.0701754385965</c:v>
                </c:pt>
                <c:pt idx="53">
                  <c:v>17.417417417417429</c:v>
                </c:pt>
                <c:pt idx="54">
                  <c:v>16.722689075630225</c:v>
                </c:pt>
                <c:pt idx="55">
                  <c:v>36.090225563909769</c:v>
                </c:pt>
                <c:pt idx="56">
                  <c:v>39.70479704797048</c:v>
                </c:pt>
                <c:pt idx="57">
                  <c:v>39.407598197037991</c:v>
                </c:pt>
                <c:pt idx="58">
                  <c:v>33.831628638867024</c:v>
                </c:pt>
                <c:pt idx="59">
                  <c:v>41.699273337059857</c:v>
                </c:pt>
                <c:pt idx="60">
                  <c:v>42.827699917559769</c:v>
                </c:pt>
                <c:pt idx="61">
                  <c:v>39.652173913043477</c:v>
                </c:pt>
                <c:pt idx="62">
                  <c:v>37.184730743012949</c:v>
                </c:pt>
                <c:pt idx="63">
                  <c:v>28.284815106215596</c:v>
                </c:pt>
                <c:pt idx="64">
                  <c:v>35.500554118950888</c:v>
                </c:pt>
                <c:pt idx="65">
                  <c:v>21.48997134670487</c:v>
                </c:pt>
                <c:pt idx="66">
                  <c:v>37.657232704402496</c:v>
                </c:pt>
                <c:pt idx="67">
                  <c:v>30.120481927710845</c:v>
                </c:pt>
                <c:pt idx="68">
                  <c:v>21.822784810126574</c:v>
                </c:pt>
                <c:pt idx="69">
                  <c:v>29.534762153685314</c:v>
                </c:pt>
                <c:pt idx="70">
                  <c:v>24.179894179894198</c:v>
                </c:pt>
                <c:pt idx="71">
                  <c:v>12.715517241379315</c:v>
                </c:pt>
                <c:pt idx="72">
                  <c:v>23.268482490272358</c:v>
                </c:pt>
                <c:pt idx="73">
                  <c:v>11.719128329297815</c:v>
                </c:pt>
                <c:pt idx="74">
                  <c:v>13.650594865372573</c:v>
                </c:pt>
                <c:pt idx="75">
                  <c:v>9.8459845984598537</c:v>
                </c:pt>
                <c:pt idx="76">
                  <c:v>3.6307053941908705</c:v>
                </c:pt>
                <c:pt idx="77">
                  <c:v>4.2699724517906334</c:v>
                </c:pt>
                <c:pt idx="78">
                  <c:v>3.8819875776397512</c:v>
                </c:pt>
                <c:pt idx="79">
                  <c:v>6.6770996348461136</c:v>
                </c:pt>
                <c:pt idx="80">
                  <c:v>13.168724279835397</c:v>
                </c:pt>
                <c:pt idx="81">
                  <c:v>13.577106518282999</c:v>
                </c:pt>
                <c:pt idx="82">
                  <c:v>1.5718908922792412</c:v>
                </c:pt>
                <c:pt idx="83">
                  <c:v>8.9008766014834784</c:v>
                </c:pt>
                <c:pt idx="84">
                  <c:v>8.3953241232731131</c:v>
                </c:pt>
                <c:pt idx="85">
                  <c:v>6.6102157880360535</c:v>
                </c:pt>
                <c:pt idx="86">
                  <c:v>6.3446582071223885</c:v>
                </c:pt>
                <c:pt idx="87">
                  <c:v>5.7247706422018343</c:v>
                </c:pt>
                <c:pt idx="88">
                  <c:v>10.075329566854995</c:v>
                </c:pt>
                <c:pt idx="89">
                  <c:v>6.5789473684210495</c:v>
                </c:pt>
                <c:pt idx="90">
                  <c:v>11.309062742060419</c:v>
                </c:pt>
                <c:pt idx="91">
                  <c:v>15.979672501411637</c:v>
                </c:pt>
                <c:pt idx="92">
                  <c:v>17.803030303030294</c:v>
                </c:pt>
                <c:pt idx="93">
                  <c:v>17.010816125860384</c:v>
                </c:pt>
                <c:pt idx="94">
                  <c:v>31.672203765227021</c:v>
                </c:pt>
                <c:pt idx="95">
                  <c:v>22.998137802607065</c:v>
                </c:pt>
                <c:pt idx="96">
                  <c:v>26.639676113360323</c:v>
                </c:pt>
                <c:pt idx="97">
                  <c:v>35.044422507403745</c:v>
                </c:pt>
                <c:pt idx="98">
                  <c:v>24.762908324552161</c:v>
                </c:pt>
                <c:pt idx="99">
                  <c:v>29.132420091324192</c:v>
                </c:pt>
                <c:pt idx="100">
                  <c:v>31.769230769230774</c:v>
                </c:pt>
                <c:pt idx="101">
                  <c:v>34.657650042265402</c:v>
                </c:pt>
                <c:pt idx="102">
                  <c:v>38.669438669438655</c:v>
                </c:pt>
                <c:pt idx="103">
                  <c:v>27.11864406779662</c:v>
                </c:pt>
                <c:pt idx="104">
                  <c:v>26.47058823529412</c:v>
                </c:pt>
                <c:pt idx="105">
                  <c:v>37.037037037037024</c:v>
                </c:pt>
                <c:pt idx="106">
                  <c:v>24.70414201183431</c:v>
                </c:pt>
                <c:pt idx="107">
                  <c:v>31.95876288659791</c:v>
                </c:pt>
                <c:pt idx="108">
                  <c:v>22.278056951423782</c:v>
                </c:pt>
                <c:pt idx="109">
                  <c:v>40.390879478827344</c:v>
                </c:pt>
                <c:pt idx="110">
                  <c:v>29.484902309058615</c:v>
                </c:pt>
                <c:pt idx="111">
                  <c:v>45.901639344262271</c:v>
                </c:pt>
                <c:pt idx="112">
                  <c:v>33.618233618233596</c:v>
                </c:pt>
                <c:pt idx="113">
                  <c:v>26.265822784810126</c:v>
                </c:pt>
                <c:pt idx="114">
                  <c:v>39.237057220708451</c:v>
                </c:pt>
                <c:pt idx="115">
                  <c:v>25.862068965517242</c:v>
                </c:pt>
                <c:pt idx="116">
                  <c:v>25.505050505050505</c:v>
                </c:pt>
                <c:pt idx="117">
                  <c:v>23.055555555555557</c:v>
                </c:pt>
                <c:pt idx="118">
                  <c:v>38.187702265372145</c:v>
                </c:pt>
                <c:pt idx="119">
                  <c:v>32.317073170731689</c:v>
                </c:pt>
                <c:pt idx="120">
                  <c:v>32.214765100671137</c:v>
                </c:pt>
                <c:pt idx="121">
                  <c:v>33.589743589743541</c:v>
                </c:pt>
                <c:pt idx="122">
                  <c:v>35.294117647058869</c:v>
                </c:pt>
                <c:pt idx="123">
                  <c:v>23.076923076923066</c:v>
                </c:pt>
                <c:pt idx="124">
                  <c:v>27.777777777777779</c:v>
                </c:pt>
                <c:pt idx="125">
                  <c:v>52.531645569620217</c:v>
                </c:pt>
                <c:pt idx="126">
                  <c:v>46.320346320346324</c:v>
                </c:pt>
                <c:pt idx="127">
                  <c:v>30.85399449035814</c:v>
                </c:pt>
                <c:pt idx="128">
                  <c:v>38.652482269503544</c:v>
                </c:pt>
                <c:pt idx="129">
                  <c:v>36.085626911314975</c:v>
                </c:pt>
                <c:pt idx="130">
                  <c:v>28.443113772455089</c:v>
                </c:pt>
                <c:pt idx="131">
                  <c:v>31.944444444444443</c:v>
                </c:pt>
                <c:pt idx="132">
                  <c:v>36.363636363636324</c:v>
                </c:pt>
                <c:pt idx="133">
                  <c:v>39.416058394160586</c:v>
                </c:pt>
                <c:pt idx="134">
                  <c:v>22.264150943396228</c:v>
                </c:pt>
                <c:pt idx="135">
                  <c:v>25</c:v>
                </c:pt>
                <c:pt idx="136">
                  <c:v>16.36904761904762</c:v>
                </c:pt>
                <c:pt idx="137">
                  <c:v>24.242424242424217</c:v>
                </c:pt>
                <c:pt idx="138">
                  <c:v>33.333333333333329</c:v>
                </c:pt>
                <c:pt idx="139">
                  <c:v>33.707865168539328</c:v>
                </c:pt>
                <c:pt idx="140">
                  <c:v>25.265957446808525</c:v>
                </c:pt>
                <c:pt idx="141">
                  <c:v>24.137931034482776</c:v>
                </c:pt>
                <c:pt idx="142">
                  <c:v>5.0236966824644576</c:v>
                </c:pt>
                <c:pt idx="143">
                  <c:v>8.6319218241042339</c:v>
                </c:pt>
                <c:pt idx="144">
                  <c:v>14.038727524204701</c:v>
                </c:pt>
                <c:pt idx="145">
                  <c:v>37.105901374292621</c:v>
                </c:pt>
                <c:pt idx="146">
                  <c:v>46.241050119331753</c:v>
                </c:pt>
                <c:pt idx="147">
                  <c:v>46.069651741293505</c:v>
                </c:pt>
                <c:pt idx="148">
                  <c:v>40.859748154580984</c:v>
                </c:pt>
                <c:pt idx="149">
                  <c:v>37.288860380585874</c:v>
                </c:pt>
                <c:pt idx="150">
                  <c:v>44.474786091389021</c:v>
                </c:pt>
                <c:pt idx="151">
                  <c:v>26.859109156948957</c:v>
                </c:pt>
                <c:pt idx="152">
                  <c:v>3.6592803415328334</c:v>
                </c:pt>
                <c:pt idx="153">
                  <c:v>3.1127129750982947</c:v>
                </c:pt>
                <c:pt idx="154">
                  <c:v>3.4662740899357587</c:v>
                </c:pt>
                <c:pt idx="155">
                  <c:v>2.5269482240678567</c:v>
                </c:pt>
                <c:pt idx="156">
                  <c:v>1.8123962368566684</c:v>
                </c:pt>
                <c:pt idx="157">
                  <c:v>9.4285714285714182</c:v>
                </c:pt>
                <c:pt idx="158">
                  <c:v>10.340966921119593</c:v>
                </c:pt>
                <c:pt idx="159">
                  <c:v>6.9988431664187738</c:v>
                </c:pt>
                <c:pt idx="160">
                  <c:v>6.3784549964564086</c:v>
                </c:pt>
                <c:pt idx="161">
                  <c:v>3.3400712291847143</c:v>
                </c:pt>
                <c:pt idx="162">
                  <c:v>2.8100183262064737</c:v>
                </c:pt>
                <c:pt idx="163">
                  <c:v>2.2359180163394008</c:v>
                </c:pt>
                <c:pt idx="164">
                  <c:v>5.0047513462147606</c:v>
                </c:pt>
                <c:pt idx="165">
                  <c:v>9.1548026671472389</c:v>
                </c:pt>
                <c:pt idx="166">
                  <c:v>6.2184873949579815</c:v>
                </c:pt>
                <c:pt idx="167">
                  <c:v>2.3752451514491164</c:v>
                </c:pt>
                <c:pt idx="168">
                  <c:v>5.503827850196565</c:v>
                </c:pt>
                <c:pt idx="169">
                  <c:v>1.2996941896024454</c:v>
                </c:pt>
                <c:pt idx="170">
                  <c:v>3.8361774744027293</c:v>
                </c:pt>
                <c:pt idx="171">
                  <c:v>10.884022708840227</c:v>
                </c:pt>
                <c:pt idx="172">
                  <c:v>12.0822162645219</c:v>
                </c:pt>
                <c:pt idx="173">
                  <c:v>7.7499574178163861</c:v>
                </c:pt>
                <c:pt idx="174">
                  <c:v>6.0058881256133487</c:v>
                </c:pt>
                <c:pt idx="175">
                  <c:v>3.7869664124180384</c:v>
                </c:pt>
                <c:pt idx="176">
                  <c:v>5.5384615384615383</c:v>
                </c:pt>
                <c:pt idx="177">
                  <c:v>2.8272443546906554</c:v>
                </c:pt>
                <c:pt idx="178">
                  <c:v>5.0172658947796087</c:v>
                </c:pt>
                <c:pt idx="179">
                  <c:v>2.9136104319478386</c:v>
                </c:pt>
                <c:pt idx="180">
                  <c:v>2.5154457193292123</c:v>
                </c:pt>
                <c:pt idx="181">
                  <c:v>2.8577908822862339</c:v>
                </c:pt>
                <c:pt idx="182">
                  <c:v>2.6315789473684208</c:v>
                </c:pt>
                <c:pt idx="183">
                  <c:v>2.6817219477769974</c:v>
                </c:pt>
                <c:pt idx="184">
                  <c:v>4.1844983357108889</c:v>
                </c:pt>
                <c:pt idx="185">
                  <c:v>4.1275797373358314</c:v>
                </c:pt>
                <c:pt idx="186">
                  <c:v>0.99354197714853465</c:v>
                </c:pt>
                <c:pt idx="187">
                  <c:v>0.48828125</c:v>
                </c:pt>
                <c:pt idx="188">
                  <c:v>0.74334898278560269</c:v>
                </c:pt>
                <c:pt idx="189">
                  <c:v>0.35816618911174802</c:v>
                </c:pt>
                <c:pt idx="190">
                  <c:v>2.5234318673395837</c:v>
                </c:pt>
                <c:pt idx="191">
                  <c:v>2.0871143375680594</c:v>
                </c:pt>
                <c:pt idx="192">
                  <c:v>0.88211708099438657</c:v>
                </c:pt>
                <c:pt idx="193">
                  <c:v>8.128078817733984</c:v>
                </c:pt>
                <c:pt idx="194">
                  <c:v>2.4229074889867843</c:v>
                </c:pt>
                <c:pt idx="195">
                  <c:v>7.3669849931787148</c:v>
                </c:pt>
                <c:pt idx="196">
                  <c:v>2.2448979591836742</c:v>
                </c:pt>
                <c:pt idx="197">
                  <c:v>5.979073243647238</c:v>
                </c:pt>
                <c:pt idx="198">
                  <c:v>6.3973063973063944</c:v>
                </c:pt>
                <c:pt idx="199">
                  <c:v>5.367231638418076</c:v>
                </c:pt>
                <c:pt idx="200">
                  <c:v>4.147465437788016</c:v>
                </c:pt>
                <c:pt idx="201">
                  <c:v>1.0443864229765025</c:v>
                </c:pt>
                <c:pt idx="202">
                  <c:v>6.091370558375635</c:v>
                </c:pt>
                <c:pt idx="203">
                  <c:v>4.9645390070921964</c:v>
                </c:pt>
                <c:pt idx="204">
                  <c:v>8.3333333333333321</c:v>
                </c:pt>
                <c:pt idx="205">
                  <c:v>8.2125603864734309</c:v>
                </c:pt>
                <c:pt idx="206">
                  <c:v>14.583333333333334</c:v>
                </c:pt>
                <c:pt idx="207">
                  <c:v>20.481927710843372</c:v>
                </c:pt>
                <c:pt idx="208">
                  <c:v>7.7777777777777777</c:v>
                </c:pt>
                <c:pt idx="209">
                  <c:v>8.1632653061224492</c:v>
                </c:pt>
                <c:pt idx="210">
                  <c:v>12.903225806451612</c:v>
                </c:pt>
                <c:pt idx="211">
                  <c:v>13.407821229050278</c:v>
                </c:pt>
                <c:pt idx="212">
                  <c:v>4.0322580645161317</c:v>
                </c:pt>
                <c:pt idx="213">
                  <c:v>17.5</c:v>
                </c:pt>
              </c:numCache>
            </c:numRef>
          </c:val>
        </c:ser>
        <c:ser>
          <c:idx val="3"/>
          <c:order val="3"/>
          <c:tx>
            <c:strRef>
              <c:f>Sheet5!$E$3</c:f>
              <c:strCache>
                <c:ptCount val="1"/>
                <c:pt idx="0">
                  <c:v>% North 11</c:v>
                </c:pt>
              </c:strCache>
            </c:strRef>
          </c:tx>
          <c:spPr>
            <a:ln w="31750" cmpd="dbl">
              <a:solidFill>
                <a:srgbClr val="00FF00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33CC33"/>
                </a:solidFill>
              </a:ln>
            </c:spPr>
            <c:trendlineType val="linear"/>
          </c:trendline>
          <c:cat>
            <c:strRef>
              <c:f>Sheet5!$A$4:$A$217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Sheet5!$E$4:$E$217</c:f>
              <c:numCache>
                <c:formatCode>0.0</c:formatCode>
                <c:ptCount val="214"/>
                <c:pt idx="0">
                  <c:v>20</c:v>
                </c:pt>
                <c:pt idx="1">
                  <c:v>22.2222222222222</c:v>
                </c:pt>
                <c:pt idx="2">
                  <c:v>37.5</c:v>
                </c:pt>
                <c:pt idx="3">
                  <c:v>9.090909090909097</c:v>
                </c:pt>
                <c:pt idx="4">
                  <c:v>0</c:v>
                </c:pt>
                <c:pt idx="5">
                  <c:v>0</c:v>
                </c:pt>
                <c:pt idx="6">
                  <c:v>38.461538461538446</c:v>
                </c:pt>
                <c:pt idx="7">
                  <c:v>14.285714285714286</c:v>
                </c:pt>
                <c:pt idx="8">
                  <c:v>0</c:v>
                </c:pt>
                <c:pt idx="9">
                  <c:v>0</c:v>
                </c:pt>
                <c:pt idx="10">
                  <c:v>28.571428571428569</c:v>
                </c:pt>
                <c:pt idx="11">
                  <c:v>0</c:v>
                </c:pt>
                <c:pt idx="12">
                  <c:v>3.4482758620689653</c:v>
                </c:pt>
                <c:pt idx="13">
                  <c:v>2.702702702702704</c:v>
                </c:pt>
                <c:pt idx="14">
                  <c:v>0</c:v>
                </c:pt>
                <c:pt idx="15">
                  <c:v>30.555555555555557</c:v>
                </c:pt>
                <c:pt idx="16">
                  <c:v>16.666666666666664</c:v>
                </c:pt>
                <c:pt idx="17">
                  <c:v>10.909090909090914</c:v>
                </c:pt>
                <c:pt idx="18">
                  <c:v>1.9607843137254899</c:v>
                </c:pt>
                <c:pt idx="19">
                  <c:v>3.2786885245901627</c:v>
                </c:pt>
                <c:pt idx="20">
                  <c:v>1.3888888888888895</c:v>
                </c:pt>
                <c:pt idx="21">
                  <c:v>2.469135802469137</c:v>
                </c:pt>
                <c:pt idx="22">
                  <c:v>0</c:v>
                </c:pt>
                <c:pt idx="23">
                  <c:v>7.8703703703703702</c:v>
                </c:pt>
                <c:pt idx="24">
                  <c:v>11.111111111111102</c:v>
                </c:pt>
                <c:pt idx="25">
                  <c:v>10.98039215686275</c:v>
                </c:pt>
                <c:pt idx="26">
                  <c:v>9.5238095238095237</c:v>
                </c:pt>
                <c:pt idx="27">
                  <c:v>13.505461767626619</c:v>
                </c:pt>
                <c:pt idx="28">
                  <c:v>20.746268656716428</c:v>
                </c:pt>
                <c:pt idx="29">
                  <c:v>29.34415145368494</c:v>
                </c:pt>
                <c:pt idx="30">
                  <c:v>16.141356255969427</c:v>
                </c:pt>
                <c:pt idx="31">
                  <c:v>18.658641444539974</c:v>
                </c:pt>
                <c:pt idx="32">
                  <c:v>17.630588008110468</c:v>
                </c:pt>
                <c:pt idx="33">
                  <c:v>18.60465116279072</c:v>
                </c:pt>
                <c:pt idx="34">
                  <c:v>22.551374432879637</c:v>
                </c:pt>
                <c:pt idx="35">
                  <c:v>14.969967657477289</c:v>
                </c:pt>
                <c:pt idx="36">
                  <c:v>25.149700598802387</c:v>
                </c:pt>
                <c:pt idx="37">
                  <c:v>28.506738544474377</c:v>
                </c:pt>
                <c:pt idx="38">
                  <c:v>14.175257731958762</c:v>
                </c:pt>
                <c:pt idx="39">
                  <c:v>15.16864518560392</c:v>
                </c:pt>
                <c:pt idx="40">
                  <c:v>24.74460839954596</c:v>
                </c:pt>
                <c:pt idx="41">
                  <c:v>15.567171981181385</c:v>
                </c:pt>
                <c:pt idx="42">
                  <c:v>6.0764798323729714</c:v>
                </c:pt>
                <c:pt idx="43">
                  <c:v>6.0764798323729714</c:v>
                </c:pt>
                <c:pt idx="44">
                  <c:v>14.772983962051049</c:v>
                </c:pt>
                <c:pt idx="45">
                  <c:v>6.5800865800865775</c:v>
                </c:pt>
                <c:pt idx="46">
                  <c:v>4.5936395759717312</c:v>
                </c:pt>
                <c:pt idx="47">
                  <c:v>4.2780748663101571</c:v>
                </c:pt>
                <c:pt idx="48">
                  <c:v>9.8191214470284187</c:v>
                </c:pt>
                <c:pt idx="49">
                  <c:v>9.2831962397179844</c:v>
                </c:pt>
                <c:pt idx="50">
                  <c:v>13.187954309449644</c:v>
                </c:pt>
                <c:pt idx="51">
                  <c:v>7.2302558398220276</c:v>
                </c:pt>
                <c:pt idx="52">
                  <c:v>12.292817679558016</c:v>
                </c:pt>
                <c:pt idx="53">
                  <c:v>14.680232558139542</c:v>
                </c:pt>
                <c:pt idx="54">
                  <c:v>9.4488188976377909</c:v>
                </c:pt>
                <c:pt idx="55">
                  <c:v>11.009174311926614</c:v>
                </c:pt>
                <c:pt idx="56">
                  <c:v>17.307692307692307</c:v>
                </c:pt>
                <c:pt idx="57">
                  <c:v>12.191958495460435</c:v>
                </c:pt>
                <c:pt idx="58">
                  <c:v>15.36259541984734</c:v>
                </c:pt>
                <c:pt idx="59">
                  <c:v>16.562889165628892</c:v>
                </c:pt>
                <c:pt idx="60">
                  <c:v>13.776337115072934</c:v>
                </c:pt>
                <c:pt idx="61">
                  <c:v>13.733333333333333</c:v>
                </c:pt>
                <c:pt idx="62">
                  <c:v>14.379084967320271</c:v>
                </c:pt>
                <c:pt idx="63">
                  <c:v>18.887823585810164</c:v>
                </c:pt>
                <c:pt idx="64">
                  <c:v>14.62035541195476</c:v>
                </c:pt>
                <c:pt idx="65">
                  <c:v>13.08823529411765</c:v>
                </c:pt>
                <c:pt idx="66">
                  <c:v>9.2521202775636144</c:v>
                </c:pt>
                <c:pt idx="67">
                  <c:v>17.899408284023657</c:v>
                </c:pt>
                <c:pt idx="68">
                  <c:v>15.230352303523031</c:v>
                </c:pt>
                <c:pt idx="69">
                  <c:v>17.125877903835764</c:v>
                </c:pt>
                <c:pt idx="70">
                  <c:v>25.417339795368864</c:v>
                </c:pt>
                <c:pt idx="71">
                  <c:v>27.185051235684149</c:v>
                </c:pt>
                <c:pt idx="72">
                  <c:v>16.884373488147073</c:v>
                </c:pt>
                <c:pt idx="73">
                  <c:v>16.680707666385835</c:v>
                </c:pt>
                <c:pt idx="74">
                  <c:v>23.015236567762617</c:v>
                </c:pt>
                <c:pt idx="75">
                  <c:v>20.596672403901309</c:v>
                </c:pt>
                <c:pt idx="76">
                  <c:v>22.192333557498319</c:v>
                </c:pt>
                <c:pt idx="77">
                  <c:v>16.90061763054462</c:v>
                </c:pt>
                <c:pt idx="78">
                  <c:v>16.084873374401088</c:v>
                </c:pt>
                <c:pt idx="79">
                  <c:v>7.8767123287671232</c:v>
                </c:pt>
                <c:pt idx="80">
                  <c:v>6.3419117647058805</c:v>
                </c:pt>
                <c:pt idx="81">
                  <c:v>8.4507042253521192</c:v>
                </c:pt>
                <c:pt idx="82">
                  <c:v>14.956930305403299</c:v>
                </c:pt>
                <c:pt idx="83">
                  <c:v>12.577065351418002</c:v>
                </c:pt>
                <c:pt idx="84">
                  <c:v>4.9137480397281781</c:v>
                </c:pt>
                <c:pt idx="85">
                  <c:v>5.919003115264803</c:v>
                </c:pt>
                <c:pt idx="86">
                  <c:v>2.2160664819944587</c:v>
                </c:pt>
                <c:pt idx="87">
                  <c:v>10.023094688221709</c:v>
                </c:pt>
                <c:pt idx="88">
                  <c:v>3.3865814696485605</c:v>
                </c:pt>
                <c:pt idx="89">
                  <c:v>10.294936004451865</c:v>
                </c:pt>
                <c:pt idx="90">
                  <c:v>2.1591610117211602</c:v>
                </c:pt>
                <c:pt idx="91">
                  <c:v>1.0125556905629802</c:v>
                </c:pt>
                <c:pt idx="92">
                  <c:v>0.60453400503778332</c:v>
                </c:pt>
                <c:pt idx="93">
                  <c:v>1.7177344475394596</c:v>
                </c:pt>
                <c:pt idx="94">
                  <c:v>0.74395536267823992</c:v>
                </c:pt>
                <c:pt idx="95">
                  <c:v>3.7800687285223398</c:v>
                </c:pt>
                <c:pt idx="96">
                  <c:v>10.63063063063063</c:v>
                </c:pt>
                <c:pt idx="97">
                  <c:v>4.2220484753713867</c:v>
                </c:pt>
                <c:pt idx="98">
                  <c:v>3.7121212121212146</c:v>
                </c:pt>
                <c:pt idx="99">
                  <c:v>3.4210526315789465</c:v>
                </c:pt>
                <c:pt idx="100">
                  <c:v>5.39971949509117</c:v>
                </c:pt>
                <c:pt idx="101">
                  <c:v>1.6366612111292957</c:v>
                </c:pt>
                <c:pt idx="102">
                  <c:v>9.2089728453364721</c:v>
                </c:pt>
                <c:pt idx="103">
                  <c:v>6.4429530201342304</c:v>
                </c:pt>
                <c:pt idx="104">
                  <c:v>6.2980030721966198</c:v>
                </c:pt>
                <c:pt idx="105">
                  <c:v>2.2068965517241392</c:v>
                </c:pt>
                <c:pt idx="106">
                  <c:v>9.2745638200183649</c:v>
                </c:pt>
                <c:pt idx="107">
                  <c:v>13.611329661683708</c:v>
                </c:pt>
                <c:pt idx="108">
                  <c:v>7.7765607886089834</c:v>
                </c:pt>
                <c:pt idx="109">
                  <c:v>16.974789915966376</c:v>
                </c:pt>
                <c:pt idx="110">
                  <c:v>8.0962800875273526</c:v>
                </c:pt>
                <c:pt idx="111">
                  <c:v>10.093457943925239</c:v>
                </c:pt>
                <c:pt idx="112">
                  <c:v>6.6565809379727661</c:v>
                </c:pt>
                <c:pt idx="113">
                  <c:v>18.381344307270229</c:v>
                </c:pt>
                <c:pt idx="114">
                  <c:v>18.093922651933692</c:v>
                </c:pt>
                <c:pt idx="115">
                  <c:v>19.354838709677438</c:v>
                </c:pt>
                <c:pt idx="116">
                  <c:v>19.065420560747643</c:v>
                </c:pt>
                <c:pt idx="117">
                  <c:v>17.647058823529424</c:v>
                </c:pt>
                <c:pt idx="118">
                  <c:v>23.333333333333311</c:v>
                </c:pt>
                <c:pt idx="119">
                  <c:v>16.147859922178991</c:v>
                </c:pt>
                <c:pt idx="120">
                  <c:v>25</c:v>
                </c:pt>
                <c:pt idx="121">
                  <c:v>25.487256371814087</c:v>
                </c:pt>
                <c:pt idx="122">
                  <c:v>27.665706051873183</c:v>
                </c:pt>
                <c:pt idx="123">
                  <c:v>20.441988950276244</c:v>
                </c:pt>
                <c:pt idx="124">
                  <c:v>40.149625935162092</c:v>
                </c:pt>
                <c:pt idx="125">
                  <c:v>31.456310679611637</c:v>
                </c:pt>
                <c:pt idx="126">
                  <c:v>41.612200435729861</c:v>
                </c:pt>
                <c:pt idx="127">
                  <c:v>24.12280701754386</c:v>
                </c:pt>
                <c:pt idx="128">
                  <c:v>42.677824267782377</c:v>
                </c:pt>
                <c:pt idx="129">
                  <c:v>29.601990049751244</c:v>
                </c:pt>
                <c:pt idx="130">
                  <c:v>29.729729729729716</c:v>
                </c:pt>
                <c:pt idx="131">
                  <c:v>25.668449197860955</c:v>
                </c:pt>
                <c:pt idx="132">
                  <c:v>24.929971988795518</c:v>
                </c:pt>
                <c:pt idx="133">
                  <c:v>24.705882352941167</c:v>
                </c:pt>
                <c:pt idx="134">
                  <c:v>24.543946932006627</c:v>
                </c:pt>
                <c:pt idx="135">
                  <c:v>34.370771312584573</c:v>
                </c:pt>
                <c:pt idx="136">
                  <c:v>30.562347188264049</c:v>
                </c:pt>
                <c:pt idx="137">
                  <c:v>29.404145077720184</c:v>
                </c:pt>
                <c:pt idx="138">
                  <c:v>42.857142857142833</c:v>
                </c:pt>
                <c:pt idx="139">
                  <c:v>27.650273224043715</c:v>
                </c:pt>
                <c:pt idx="140">
                  <c:v>35.664939550949917</c:v>
                </c:pt>
                <c:pt idx="141">
                  <c:v>39.1337973704563</c:v>
                </c:pt>
                <c:pt idx="142">
                  <c:v>62.59765625</c:v>
                </c:pt>
                <c:pt idx="143">
                  <c:v>43.191721132897605</c:v>
                </c:pt>
                <c:pt idx="144">
                  <c:v>51.11464968152864</c:v>
                </c:pt>
                <c:pt idx="145">
                  <c:v>36.096718480138186</c:v>
                </c:pt>
                <c:pt idx="146">
                  <c:v>43.879907621247071</c:v>
                </c:pt>
                <c:pt idx="147">
                  <c:v>33.773693279724299</c:v>
                </c:pt>
                <c:pt idx="148">
                  <c:v>48.166877370417197</c:v>
                </c:pt>
                <c:pt idx="149">
                  <c:v>46.462395543175518</c:v>
                </c:pt>
                <c:pt idx="150">
                  <c:v>42.58517034068138</c:v>
                </c:pt>
                <c:pt idx="151">
                  <c:v>38.066298342541465</c:v>
                </c:pt>
                <c:pt idx="152">
                  <c:v>45.385860766324875</c:v>
                </c:pt>
                <c:pt idx="153">
                  <c:v>9.0696769170883709</c:v>
                </c:pt>
                <c:pt idx="154">
                  <c:v>6.283460129613978</c:v>
                </c:pt>
                <c:pt idx="155">
                  <c:v>4.5484801420013312</c:v>
                </c:pt>
                <c:pt idx="156">
                  <c:v>8.4203655352480471</c:v>
                </c:pt>
                <c:pt idx="157">
                  <c:v>8.8720173535791762</c:v>
                </c:pt>
                <c:pt idx="158">
                  <c:v>6.1242516439297265</c:v>
                </c:pt>
                <c:pt idx="159">
                  <c:v>4.9805671512883292</c:v>
                </c:pt>
                <c:pt idx="160">
                  <c:v>6.5816678152997934</c:v>
                </c:pt>
                <c:pt idx="161">
                  <c:v>10.437645236250972</c:v>
                </c:pt>
                <c:pt idx="162">
                  <c:v>9.7774366845740648</c:v>
                </c:pt>
                <c:pt idx="163">
                  <c:v>15.895154502825545</c:v>
                </c:pt>
                <c:pt idx="164">
                  <c:v>5.9817351598173518</c:v>
                </c:pt>
                <c:pt idx="165">
                  <c:v>6.2718378756114603</c:v>
                </c:pt>
                <c:pt idx="166">
                  <c:v>3.9267788603483909</c:v>
                </c:pt>
                <c:pt idx="167">
                  <c:v>3.410969196093161</c:v>
                </c:pt>
                <c:pt idx="168">
                  <c:v>1.4159292035398214</c:v>
                </c:pt>
                <c:pt idx="169">
                  <c:v>2.6258637709772952</c:v>
                </c:pt>
                <c:pt idx="170">
                  <c:v>7.6899509803921573</c:v>
                </c:pt>
                <c:pt idx="171">
                  <c:v>4.8508895430692398</c:v>
                </c:pt>
                <c:pt idx="172">
                  <c:v>5.3861129136924077</c:v>
                </c:pt>
                <c:pt idx="173">
                  <c:v>3.5571808510638299</c:v>
                </c:pt>
                <c:pt idx="174">
                  <c:v>6.0120240480961877</c:v>
                </c:pt>
                <c:pt idx="175">
                  <c:v>6.593406593406594</c:v>
                </c:pt>
                <c:pt idx="176">
                  <c:v>4.4532627865961238</c:v>
                </c:pt>
                <c:pt idx="177">
                  <c:v>14.310584958217282</c:v>
                </c:pt>
                <c:pt idx="178">
                  <c:v>5.2007740686985944</c:v>
                </c:pt>
                <c:pt idx="179">
                  <c:v>5.3140096618357449</c:v>
                </c:pt>
                <c:pt idx="180">
                  <c:v>2.9917061611374409</c:v>
                </c:pt>
                <c:pt idx="181">
                  <c:v>1.3239875389408107</c:v>
                </c:pt>
                <c:pt idx="182">
                  <c:v>1.8518518518518521</c:v>
                </c:pt>
                <c:pt idx="183">
                  <c:v>3.4548215641609716</c:v>
                </c:pt>
                <c:pt idx="184">
                  <c:v>5.141536683997689</c:v>
                </c:pt>
                <c:pt idx="185">
                  <c:v>4.6043165467625844</c:v>
                </c:pt>
                <c:pt idx="186">
                  <c:v>4.0201005025125625</c:v>
                </c:pt>
                <c:pt idx="187">
                  <c:v>3.1126202603282387</c:v>
                </c:pt>
                <c:pt idx="188">
                  <c:v>1.7432646592709971</c:v>
                </c:pt>
                <c:pt idx="189">
                  <c:v>3.9858728557013134</c:v>
                </c:pt>
                <c:pt idx="190">
                  <c:v>5.812417437252309</c:v>
                </c:pt>
                <c:pt idx="191">
                  <c:v>9.0785907859078581</c:v>
                </c:pt>
                <c:pt idx="192">
                  <c:v>1.7716535433070866</c:v>
                </c:pt>
                <c:pt idx="193">
                  <c:v>2.5289778714436251</c:v>
                </c:pt>
                <c:pt idx="194">
                  <c:v>3.0249110320284696</c:v>
                </c:pt>
                <c:pt idx="195">
                  <c:v>8.978675645342312</c:v>
                </c:pt>
                <c:pt idx="196">
                  <c:v>1.5917602996254674</c:v>
                </c:pt>
                <c:pt idx="197">
                  <c:v>1.2208657047724745</c:v>
                </c:pt>
                <c:pt idx="198">
                  <c:v>1.0899182561307899</c:v>
                </c:pt>
                <c:pt idx="199">
                  <c:v>2.294197031039138</c:v>
                </c:pt>
                <c:pt idx="200">
                  <c:v>1.6666666666666667</c:v>
                </c:pt>
                <c:pt idx="201">
                  <c:v>2.6634382566585977</c:v>
                </c:pt>
                <c:pt idx="202">
                  <c:v>5.5045871559633035</c:v>
                </c:pt>
                <c:pt idx="203">
                  <c:v>2.3508137432188052</c:v>
                </c:pt>
                <c:pt idx="204">
                  <c:v>1.7543859649122819</c:v>
                </c:pt>
                <c:pt idx="205">
                  <c:v>2.3965141612200433</c:v>
                </c:pt>
                <c:pt idx="206">
                  <c:v>3.8740920096852283</c:v>
                </c:pt>
                <c:pt idx="207">
                  <c:v>4.3572984749455337</c:v>
                </c:pt>
                <c:pt idx="208">
                  <c:v>0.48543689320388378</c:v>
                </c:pt>
                <c:pt idx="209">
                  <c:v>1.8656716417910446</c:v>
                </c:pt>
                <c:pt idx="210">
                  <c:v>3.0150753768844205</c:v>
                </c:pt>
                <c:pt idx="211">
                  <c:v>0.49019607843137253</c:v>
                </c:pt>
                <c:pt idx="212">
                  <c:v>7.881773399014782</c:v>
                </c:pt>
                <c:pt idx="213">
                  <c:v>6.5868263473053874</c:v>
                </c:pt>
              </c:numCache>
            </c:numRef>
          </c:val>
        </c:ser>
        <c:ser>
          <c:idx val="5"/>
          <c:order val="5"/>
          <c:tx>
            <c:strRef>
              <c:f>Sheet5!$G$3</c:f>
              <c:strCache>
                <c:ptCount val="1"/>
                <c:pt idx="0">
                  <c:v>% North 12</c:v>
                </c:pt>
              </c:strCache>
            </c:strRef>
          </c:tx>
          <c:spPr>
            <a:ln w="31750" cmpd="dbl">
              <a:solidFill>
                <a:srgbClr val="FF00FF"/>
              </a:solidFill>
            </a:ln>
          </c:spPr>
          <c:marker>
            <c:symbol val="none"/>
          </c:marker>
          <c:trendline>
            <c:spPr>
              <a:ln w="38100">
                <a:solidFill>
                  <a:srgbClr val="FF00FF"/>
                </a:solidFill>
              </a:ln>
            </c:spPr>
            <c:trendlineType val="linear"/>
          </c:trendline>
          <c:cat>
            <c:strRef>
              <c:f>Sheet5!$A$4:$A$217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Sheet5!$G$4:$G$217</c:f>
              <c:numCache>
                <c:formatCode>0.0</c:formatCode>
                <c:ptCount val="214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14.285714285714286</c:v>
                </c:pt>
                <c:pt idx="10">
                  <c:v>0</c:v>
                </c:pt>
                <c:pt idx="11">
                  <c:v>0</c:v>
                </c:pt>
                <c:pt idx="12">
                  <c:v>20</c:v>
                </c:pt>
                <c:pt idx="13">
                  <c:v>9.090909090909097</c:v>
                </c:pt>
                <c:pt idx="14">
                  <c:v>0</c:v>
                </c:pt>
                <c:pt idx="15">
                  <c:v>4</c:v>
                </c:pt>
                <c:pt idx="16">
                  <c:v>8.5106382978723456</c:v>
                </c:pt>
                <c:pt idx="17">
                  <c:v>1.4084507042253522</c:v>
                </c:pt>
                <c:pt idx="18">
                  <c:v>6.5217391304347823</c:v>
                </c:pt>
                <c:pt idx="19">
                  <c:v>9.090909090909097</c:v>
                </c:pt>
                <c:pt idx="20">
                  <c:v>14.457831325301209</c:v>
                </c:pt>
                <c:pt idx="21">
                  <c:v>25.668449197860955</c:v>
                </c:pt>
                <c:pt idx="22">
                  <c:v>7.0821529745042495</c:v>
                </c:pt>
                <c:pt idx="23">
                  <c:v>0.7235890014471783</c:v>
                </c:pt>
                <c:pt idx="24">
                  <c:v>0.60698027314112324</c:v>
                </c:pt>
                <c:pt idx="25">
                  <c:v>10.349127182044882</c:v>
                </c:pt>
                <c:pt idx="26">
                  <c:v>9.1172214182344362</c:v>
                </c:pt>
                <c:pt idx="27">
                  <c:v>0.52521008403361347</c:v>
                </c:pt>
                <c:pt idx="28">
                  <c:v>15.592515592515594</c:v>
                </c:pt>
                <c:pt idx="29">
                  <c:v>6.5505804311774432</c:v>
                </c:pt>
                <c:pt idx="30">
                  <c:v>0</c:v>
                </c:pt>
                <c:pt idx="31">
                  <c:v>0.22371364653243864</c:v>
                </c:pt>
                <c:pt idx="32">
                  <c:v>0.48484848484848503</c:v>
                </c:pt>
                <c:pt idx="33">
                  <c:v>0</c:v>
                </c:pt>
                <c:pt idx="34">
                  <c:v>0.18501387604070316</c:v>
                </c:pt>
                <c:pt idx="35">
                  <c:v>1.6498625114573784</c:v>
                </c:pt>
                <c:pt idx="36">
                  <c:v>11.923307369682444</c:v>
                </c:pt>
                <c:pt idx="37">
                  <c:v>43.472689412141577</c:v>
                </c:pt>
                <c:pt idx="38">
                  <c:v>7.9534883720930232</c:v>
                </c:pt>
                <c:pt idx="39">
                  <c:v>14.369215781782755</c:v>
                </c:pt>
                <c:pt idx="40">
                  <c:v>37.785702707083828</c:v>
                </c:pt>
                <c:pt idx="41">
                  <c:v>43.642921550946795</c:v>
                </c:pt>
                <c:pt idx="42">
                  <c:v>56.418628630348856</c:v>
                </c:pt>
                <c:pt idx="43">
                  <c:v>59.221765264156936</c:v>
                </c:pt>
                <c:pt idx="44">
                  <c:v>50.496511003757384</c:v>
                </c:pt>
                <c:pt idx="45">
                  <c:v>37.68700621953267</c:v>
                </c:pt>
                <c:pt idx="46">
                  <c:v>35.656836461125998</c:v>
                </c:pt>
                <c:pt idx="47">
                  <c:v>30.619241482751232</c:v>
                </c:pt>
                <c:pt idx="48">
                  <c:v>55.35585909417685</c:v>
                </c:pt>
                <c:pt idx="49">
                  <c:v>41.351130482157444</c:v>
                </c:pt>
                <c:pt idx="50">
                  <c:v>61.991279069767408</c:v>
                </c:pt>
                <c:pt idx="51">
                  <c:v>31.783402001177134</c:v>
                </c:pt>
                <c:pt idx="52">
                  <c:v>18.538884524744709</c:v>
                </c:pt>
                <c:pt idx="53">
                  <c:v>20.577231427044374</c:v>
                </c:pt>
                <c:pt idx="54">
                  <c:v>33.980582524271853</c:v>
                </c:pt>
                <c:pt idx="55">
                  <c:v>38.507821901323688</c:v>
                </c:pt>
                <c:pt idx="56">
                  <c:v>25.900681596884127</c:v>
                </c:pt>
                <c:pt idx="57">
                  <c:v>8.3673469387755173</c:v>
                </c:pt>
                <c:pt idx="58">
                  <c:v>38.760407030527311</c:v>
                </c:pt>
                <c:pt idx="59">
                  <c:v>27.977044476327105</c:v>
                </c:pt>
                <c:pt idx="60">
                  <c:v>43.856794141578504</c:v>
                </c:pt>
                <c:pt idx="61">
                  <c:v>48.343475321162948</c:v>
                </c:pt>
                <c:pt idx="62">
                  <c:v>53.808948004836751</c:v>
                </c:pt>
                <c:pt idx="63">
                  <c:v>59.461114513165953</c:v>
                </c:pt>
                <c:pt idx="64">
                  <c:v>31.54008438818564</c:v>
                </c:pt>
                <c:pt idx="65">
                  <c:v>37.488457987072941</c:v>
                </c:pt>
                <c:pt idx="66">
                  <c:v>6.7061143984220895</c:v>
                </c:pt>
                <c:pt idx="67">
                  <c:v>19.075144508670519</c:v>
                </c:pt>
                <c:pt idx="68">
                  <c:v>32.69513991163479</c:v>
                </c:pt>
                <c:pt idx="69">
                  <c:v>6.5506653019447318</c:v>
                </c:pt>
                <c:pt idx="70">
                  <c:v>47.791455467052856</c:v>
                </c:pt>
                <c:pt idx="71">
                  <c:v>38.505747126436781</c:v>
                </c:pt>
                <c:pt idx="72">
                  <c:v>7.6475477971737327</c:v>
                </c:pt>
                <c:pt idx="73">
                  <c:v>14.234620886981398</c:v>
                </c:pt>
                <c:pt idx="74">
                  <c:v>38.575851393188863</c:v>
                </c:pt>
                <c:pt idx="75">
                  <c:v>32.780082987551886</c:v>
                </c:pt>
                <c:pt idx="76">
                  <c:v>31.382703262558241</c:v>
                </c:pt>
                <c:pt idx="77">
                  <c:v>24.753804834377789</c:v>
                </c:pt>
                <c:pt idx="78">
                  <c:v>23.820395738203956</c:v>
                </c:pt>
                <c:pt idx="79">
                  <c:v>16.327595200834637</c:v>
                </c:pt>
                <c:pt idx="80">
                  <c:v>17.217630853994493</c:v>
                </c:pt>
                <c:pt idx="81">
                  <c:v>19.777777777777779</c:v>
                </c:pt>
                <c:pt idx="82">
                  <c:v>8.1342434584755328</c:v>
                </c:pt>
                <c:pt idx="83">
                  <c:v>22.406417112299465</c:v>
                </c:pt>
                <c:pt idx="84">
                  <c:v>3.5891089108910887</c:v>
                </c:pt>
                <c:pt idx="85">
                  <c:v>0.45792787635947368</c:v>
                </c:pt>
                <c:pt idx="86">
                  <c:v>0.93457943925233633</c:v>
                </c:pt>
                <c:pt idx="87">
                  <c:v>1.2690355329949239</c:v>
                </c:pt>
                <c:pt idx="88">
                  <c:v>0.1910219675262656</c:v>
                </c:pt>
                <c:pt idx="89">
                  <c:v>0.11448196908986828</c:v>
                </c:pt>
                <c:pt idx="90">
                  <c:v>1.1208967173738984</c:v>
                </c:pt>
                <c:pt idx="91">
                  <c:v>7.0621468926553674E-2</c:v>
                </c:pt>
                <c:pt idx="92">
                  <c:v>0.63291139240506378</c:v>
                </c:pt>
                <c:pt idx="93">
                  <c:v>7.7253218884120178</c:v>
                </c:pt>
                <c:pt idx="94">
                  <c:v>9.0218423551756874</c:v>
                </c:pt>
                <c:pt idx="95">
                  <c:v>20</c:v>
                </c:pt>
                <c:pt idx="96">
                  <c:v>9.6741344195519368</c:v>
                </c:pt>
                <c:pt idx="97">
                  <c:v>5.8302583025830312</c:v>
                </c:pt>
                <c:pt idx="98">
                  <c:v>30.253623188405786</c:v>
                </c:pt>
                <c:pt idx="99">
                  <c:v>15.639097744360903</c:v>
                </c:pt>
                <c:pt idx="100">
                  <c:v>16.592427616926493</c:v>
                </c:pt>
                <c:pt idx="101">
                  <c:v>9.8196392785571245</c:v>
                </c:pt>
                <c:pt idx="102">
                  <c:v>3.6328871892925427</c:v>
                </c:pt>
                <c:pt idx="103">
                  <c:v>7.7262693156732931</c:v>
                </c:pt>
                <c:pt idx="104">
                  <c:v>3.8087520259319287</c:v>
                </c:pt>
                <c:pt idx="105">
                  <c:v>8.2474226804123614</c:v>
                </c:pt>
                <c:pt idx="106">
                  <c:v>4.1340782122904995</c:v>
                </c:pt>
                <c:pt idx="107">
                  <c:v>2.5718608169440231</c:v>
                </c:pt>
                <c:pt idx="108">
                  <c:v>20.571428571428569</c:v>
                </c:pt>
                <c:pt idx="109">
                  <c:v>16.628175519630499</c:v>
                </c:pt>
                <c:pt idx="110">
                  <c:v>18.55807743658211</c:v>
                </c:pt>
                <c:pt idx="111">
                  <c:v>14.426229508196723</c:v>
                </c:pt>
                <c:pt idx="112">
                  <c:v>8.7656529516994688</c:v>
                </c:pt>
                <c:pt idx="113">
                  <c:v>10.268948655256718</c:v>
                </c:pt>
                <c:pt idx="114">
                  <c:v>4.4444444444444464</c:v>
                </c:pt>
                <c:pt idx="115">
                  <c:v>14.691943127962078</c:v>
                </c:pt>
                <c:pt idx="116">
                  <c:v>15.573770491803279</c:v>
                </c:pt>
                <c:pt idx="117">
                  <c:v>28.100775193798466</c:v>
                </c:pt>
                <c:pt idx="118">
                  <c:v>21.544715447154484</c:v>
                </c:pt>
                <c:pt idx="119">
                  <c:v>9.6654275092936874</c:v>
                </c:pt>
                <c:pt idx="120">
                  <c:v>13.935969868173265</c:v>
                </c:pt>
                <c:pt idx="121">
                  <c:v>12.345679012345686</c:v>
                </c:pt>
                <c:pt idx="122">
                  <c:v>31.899641577060919</c:v>
                </c:pt>
                <c:pt idx="123">
                  <c:v>18.765432098765409</c:v>
                </c:pt>
                <c:pt idx="124">
                  <c:v>22.850678733031675</c:v>
                </c:pt>
                <c:pt idx="125">
                  <c:v>26.530612244897949</c:v>
                </c:pt>
                <c:pt idx="126">
                  <c:v>28.571428571428569</c:v>
                </c:pt>
                <c:pt idx="127">
                  <c:v>23.655913978494631</c:v>
                </c:pt>
                <c:pt idx="128">
                  <c:v>30.265848670756636</c:v>
                </c:pt>
                <c:pt idx="129">
                  <c:v>20.229885057471265</c:v>
                </c:pt>
                <c:pt idx="130">
                  <c:v>27.236580516898616</c:v>
                </c:pt>
                <c:pt idx="131">
                  <c:v>27.696078431372555</c:v>
                </c:pt>
                <c:pt idx="132">
                  <c:v>31.086142322097366</c:v>
                </c:pt>
                <c:pt idx="133">
                  <c:v>28.832116788321155</c:v>
                </c:pt>
                <c:pt idx="134">
                  <c:v>15.227272727272718</c:v>
                </c:pt>
                <c:pt idx="135">
                  <c:v>32.989690721649438</c:v>
                </c:pt>
                <c:pt idx="136">
                  <c:v>28.999999999999989</c:v>
                </c:pt>
                <c:pt idx="137">
                  <c:v>33.492822966507198</c:v>
                </c:pt>
                <c:pt idx="138">
                  <c:v>31.211498973305947</c:v>
                </c:pt>
                <c:pt idx="139">
                  <c:v>30.201342281879178</c:v>
                </c:pt>
                <c:pt idx="140">
                  <c:v>45.342706502636183</c:v>
                </c:pt>
                <c:pt idx="141">
                  <c:v>29.068150208623077</c:v>
                </c:pt>
                <c:pt idx="142">
                  <c:v>41.509433962264154</c:v>
                </c:pt>
                <c:pt idx="143">
                  <c:v>28.723404255319142</c:v>
                </c:pt>
                <c:pt idx="144">
                  <c:v>49.715909090909108</c:v>
                </c:pt>
                <c:pt idx="145">
                  <c:v>31.857813547954393</c:v>
                </c:pt>
                <c:pt idx="146">
                  <c:v>30.990685859441143</c:v>
                </c:pt>
                <c:pt idx="147">
                  <c:v>45.309882747068649</c:v>
                </c:pt>
                <c:pt idx="148">
                  <c:v>29.872340425531902</c:v>
                </c:pt>
                <c:pt idx="149">
                  <c:v>50.72859744990896</c:v>
                </c:pt>
                <c:pt idx="150">
                  <c:v>42.705035971223019</c:v>
                </c:pt>
                <c:pt idx="151">
                  <c:v>44.212176639665536</c:v>
                </c:pt>
                <c:pt idx="152">
                  <c:v>41.237113402061873</c:v>
                </c:pt>
                <c:pt idx="153">
                  <c:v>4.7896063602869887</c:v>
                </c:pt>
                <c:pt idx="154">
                  <c:v>2.1326429980276127</c:v>
                </c:pt>
                <c:pt idx="155">
                  <c:v>1.6255079712410143</c:v>
                </c:pt>
                <c:pt idx="156">
                  <c:v>5.1293554658292209</c:v>
                </c:pt>
                <c:pt idx="157">
                  <c:v>1.2747336377473357</c:v>
                </c:pt>
                <c:pt idx="158">
                  <c:v>2.5540609569215054</c:v>
                </c:pt>
                <c:pt idx="159">
                  <c:v>2.8203672155971997</c:v>
                </c:pt>
                <c:pt idx="160">
                  <c:v>7.9319252393253308</c:v>
                </c:pt>
                <c:pt idx="161">
                  <c:v>10.602717454418769</c:v>
                </c:pt>
                <c:pt idx="162">
                  <c:v>8.7610099823840279</c:v>
                </c:pt>
                <c:pt idx="163">
                  <c:v>4.3874841242350744</c:v>
                </c:pt>
                <c:pt idx="164">
                  <c:v>4.0167364016736427</c:v>
                </c:pt>
                <c:pt idx="165">
                  <c:v>3.5759897828863361</c:v>
                </c:pt>
                <c:pt idx="166">
                  <c:v>3.8593622240392453</c:v>
                </c:pt>
                <c:pt idx="167">
                  <c:v>3.5874834728955491</c:v>
                </c:pt>
                <c:pt idx="168">
                  <c:v>7.117852975495909</c:v>
                </c:pt>
                <c:pt idx="169">
                  <c:v>6.8364881192106344</c:v>
                </c:pt>
                <c:pt idx="170">
                  <c:v>8.4479371316306473</c:v>
                </c:pt>
                <c:pt idx="171">
                  <c:v>4.5628140703517532</c:v>
                </c:pt>
                <c:pt idx="172">
                  <c:v>5.4152501214181692</c:v>
                </c:pt>
                <c:pt idx="173">
                  <c:v>4.2956120092378764</c:v>
                </c:pt>
                <c:pt idx="174">
                  <c:v>6.3544234456313369</c:v>
                </c:pt>
                <c:pt idx="175">
                  <c:v>4.0475142982842032</c:v>
                </c:pt>
                <c:pt idx="176">
                  <c:v>8.4046939422771949</c:v>
                </c:pt>
                <c:pt idx="177">
                  <c:v>4.4699140401146105</c:v>
                </c:pt>
                <c:pt idx="178">
                  <c:v>4.8539325842696632</c:v>
                </c:pt>
                <c:pt idx="179">
                  <c:v>6.0301507537688437</c:v>
                </c:pt>
                <c:pt idx="180">
                  <c:v>6.6357000663569963</c:v>
                </c:pt>
                <c:pt idx="181">
                  <c:v>7.0272132276954826</c:v>
                </c:pt>
                <c:pt idx="182">
                  <c:v>7.0524412296564156</c:v>
                </c:pt>
                <c:pt idx="183">
                  <c:v>4.9084249084249088</c:v>
                </c:pt>
                <c:pt idx="184">
                  <c:v>2.9181494661921707</c:v>
                </c:pt>
                <c:pt idx="185">
                  <c:v>2.716593245227608</c:v>
                </c:pt>
                <c:pt idx="186">
                  <c:v>1.3742926434923202</c:v>
                </c:pt>
                <c:pt idx="187">
                  <c:v>4.6153846153846159</c:v>
                </c:pt>
                <c:pt idx="188">
                  <c:v>8.9830508474576263</c:v>
                </c:pt>
                <c:pt idx="189">
                  <c:v>13.761467889908264</c:v>
                </c:pt>
                <c:pt idx="190">
                  <c:v>7.5215782983970385</c:v>
                </c:pt>
                <c:pt idx="191">
                  <c:v>7.9591836734693873</c:v>
                </c:pt>
                <c:pt idx="192">
                  <c:v>1.7989417989417988</c:v>
                </c:pt>
                <c:pt idx="193">
                  <c:v>5.1851851851851851</c:v>
                </c:pt>
                <c:pt idx="194">
                  <c:v>4.9531459170013381</c:v>
                </c:pt>
                <c:pt idx="195">
                  <c:v>2.6033690658499249</c:v>
                </c:pt>
                <c:pt idx="196">
                  <c:v>10.606060606060606</c:v>
                </c:pt>
                <c:pt idx="197">
                  <c:v>9.4637223974763458</c:v>
                </c:pt>
                <c:pt idx="198">
                  <c:v>4.1484716157205268</c:v>
                </c:pt>
                <c:pt idx="199">
                  <c:v>13.111111111111102</c:v>
                </c:pt>
                <c:pt idx="200">
                  <c:v>10.723192019950121</c:v>
                </c:pt>
                <c:pt idx="201">
                  <c:v>14.173228346456693</c:v>
                </c:pt>
                <c:pt idx="202">
                  <c:v>29.083665338645421</c:v>
                </c:pt>
                <c:pt idx="203">
                  <c:v>4.3478260869565215</c:v>
                </c:pt>
                <c:pt idx="204">
                  <c:v>5.2083333333333384</c:v>
                </c:pt>
                <c:pt idx="205">
                  <c:v>16.96113074204947</c:v>
                </c:pt>
                <c:pt idx="206">
                  <c:v>18.217054263565892</c:v>
                </c:pt>
                <c:pt idx="207">
                  <c:v>9.2436974789915922</c:v>
                </c:pt>
                <c:pt idx="208">
                  <c:v>8.4112149532710259</c:v>
                </c:pt>
                <c:pt idx="209">
                  <c:v>9.1603053435114479</c:v>
                </c:pt>
                <c:pt idx="210">
                  <c:v>16.666666666666664</c:v>
                </c:pt>
                <c:pt idx="211">
                  <c:v>5</c:v>
                </c:pt>
                <c:pt idx="212">
                  <c:v>9.900990099009908</c:v>
                </c:pt>
                <c:pt idx="213">
                  <c:v>17.82178217821782</c:v>
                </c:pt>
              </c:numCache>
            </c:numRef>
          </c:val>
        </c:ser>
        <c:ser>
          <c:idx val="7"/>
          <c:order val="7"/>
          <c:tx>
            <c:strRef>
              <c:f>Sheet5!$I$3</c:f>
              <c:strCache>
                <c:ptCount val="1"/>
                <c:pt idx="0">
                  <c:v>% North 13</c:v>
                </c:pt>
              </c:strCache>
            </c:strRef>
          </c:tx>
          <c:spPr>
            <a:ln w="31750" cmpd="dbl">
              <a:solidFill>
                <a:srgbClr val="0000CC"/>
              </a:solidFill>
            </a:ln>
          </c:spPr>
          <c:marker>
            <c:symbol val="none"/>
          </c:marker>
          <c:trendline>
            <c:spPr>
              <a:ln w="25400">
                <a:solidFill>
                  <a:srgbClr val="0000CC"/>
                </a:solidFill>
              </a:ln>
            </c:spPr>
            <c:trendlineType val="linear"/>
          </c:trendline>
          <c:cat>
            <c:strRef>
              <c:f>Sheet5!$A$4:$A$217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Sheet5!$I$4:$I$217</c:f>
              <c:numCache>
                <c:formatCode>0.0</c:formatCode>
                <c:ptCount val="214"/>
                <c:pt idx="0" formatCode="General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 formatCode="General">
                  <c:v>14.3</c:v>
                </c:pt>
                <c:pt idx="10">
                  <c:v>0</c:v>
                </c:pt>
                <c:pt idx="11">
                  <c:v>0</c:v>
                </c:pt>
                <c:pt idx="12" formatCode="General">
                  <c:v>20</c:v>
                </c:pt>
                <c:pt idx="13" formatCode="General">
                  <c:v>9.1</c:v>
                </c:pt>
                <c:pt idx="14">
                  <c:v>0</c:v>
                </c:pt>
                <c:pt idx="15" formatCode="General">
                  <c:v>4</c:v>
                </c:pt>
                <c:pt idx="16" formatCode="General">
                  <c:v>8.5</c:v>
                </c:pt>
                <c:pt idx="17" formatCode="General">
                  <c:v>1.4</c:v>
                </c:pt>
                <c:pt idx="18" formatCode="General">
                  <c:v>6.5</c:v>
                </c:pt>
                <c:pt idx="19" formatCode="General">
                  <c:v>9.1</c:v>
                </c:pt>
                <c:pt idx="20" formatCode="General">
                  <c:v>14.5</c:v>
                </c:pt>
                <c:pt idx="21" formatCode="General">
                  <c:v>25.7</c:v>
                </c:pt>
                <c:pt idx="22" formatCode="General">
                  <c:v>7.1</c:v>
                </c:pt>
                <c:pt idx="23" formatCode="General">
                  <c:v>0.70000000000000029</c:v>
                </c:pt>
                <c:pt idx="24" formatCode="General">
                  <c:v>0.60000000000000031</c:v>
                </c:pt>
                <c:pt idx="25" formatCode="General">
                  <c:v>10.3</c:v>
                </c:pt>
                <c:pt idx="26" formatCode="General">
                  <c:v>9.1</c:v>
                </c:pt>
                <c:pt idx="27" formatCode="General">
                  <c:v>0.5</c:v>
                </c:pt>
                <c:pt idx="28" formatCode="General">
                  <c:v>15.6</c:v>
                </c:pt>
                <c:pt idx="29" formatCode="General">
                  <c:v>6.6</c:v>
                </c:pt>
                <c:pt idx="30">
                  <c:v>0</c:v>
                </c:pt>
                <c:pt idx="31" formatCode="General">
                  <c:v>0.2</c:v>
                </c:pt>
                <c:pt idx="32" formatCode="General">
                  <c:v>0.5</c:v>
                </c:pt>
                <c:pt idx="33">
                  <c:v>0</c:v>
                </c:pt>
                <c:pt idx="34" formatCode="General">
                  <c:v>0.2</c:v>
                </c:pt>
                <c:pt idx="35" formatCode="General">
                  <c:v>1.6</c:v>
                </c:pt>
                <c:pt idx="36" formatCode="General">
                  <c:v>11.9</c:v>
                </c:pt>
                <c:pt idx="37" formatCode="General">
                  <c:v>43.5</c:v>
                </c:pt>
                <c:pt idx="38" formatCode="General">
                  <c:v>8</c:v>
                </c:pt>
                <c:pt idx="39" formatCode="General">
                  <c:v>14.4</c:v>
                </c:pt>
                <c:pt idx="40" formatCode="General">
                  <c:v>37.800000000000004</c:v>
                </c:pt>
                <c:pt idx="41" formatCode="General">
                  <c:v>43.6</c:v>
                </c:pt>
                <c:pt idx="42" formatCode="General">
                  <c:v>56.4</c:v>
                </c:pt>
                <c:pt idx="43" formatCode="General">
                  <c:v>59.2</c:v>
                </c:pt>
                <c:pt idx="44" formatCode="General">
                  <c:v>50.5</c:v>
                </c:pt>
                <c:pt idx="45" formatCode="General">
                  <c:v>37.700000000000003</c:v>
                </c:pt>
                <c:pt idx="46" formatCode="General">
                  <c:v>35.700000000000003</c:v>
                </c:pt>
                <c:pt idx="47" formatCode="General">
                  <c:v>30.6</c:v>
                </c:pt>
                <c:pt idx="48" formatCode="General">
                  <c:v>55.4</c:v>
                </c:pt>
                <c:pt idx="49" formatCode="General">
                  <c:v>41.4</c:v>
                </c:pt>
                <c:pt idx="50" formatCode="General">
                  <c:v>62</c:v>
                </c:pt>
                <c:pt idx="51" formatCode="General">
                  <c:v>31.8</c:v>
                </c:pt>
                <c:pt idx="52" formatCode="General">
                  <c:v>18.5</c:v>
                </c:pt>
                <c:pt idx="53" formatCode="General">
                  <c:v>20.6</c:v>
                </c:pt>
                <c:pt idx="54" formatCode="General">
                  <c:v>34</c:v>
                </c:pt>
                <c:pt idx="55" formatCode="General">
                  <c:v>38.5</c:v>
                </c:pt>
                <c:pt idx="56" formatCode="General">
                  <c:v>25.9</c:v>
                </c:pt>
                <c:pt idx="57" formatCode="General">
                  <c:v>8.4</c:v>
                </c:pt>
                <c:pt idx="58" formatCode="General">
                  <c:v>38.800000000000004</c:v>
                </c:pt>
                <c:pt idx="59" formatCode="General">
                  <c:v>28</c:v>
                </c:pt>
                <c:pt idx="60" formatCode="General">
                  <c:v>43.9</c:v>
                </c:pt>
                <c:pt idx="61" formatCode="General">
                  <c:v>48.3</c:v>
                </c:pt>
                <c:pt idx="62" formatCode="General">
                  <c:v>53.8</c:v>
                </c:pt>
                <c:pt idx="63" formatCode="General">
                  <c:v>59.5</c:v>
                </c:pt>
                <c:pt idx="64" formatCode="General">
                  <c:v>31.5</c:v>
                </c:pt>
                <c:pt idx="65" formatCode="General">
                  <c:v>37.5</c:v>
                </c:pt>
                <c:pt idx="66" formatCode="General">
                  <c:v>6.7</c:v>
                </c:pt>
                <c:pt idx="67" formatCode="General">
                  <c:v>19.100000000000001</c:v>
                </c:pt>
                <c:pt idx="68" formatCode="General">
                  <c:v>32.700000000000003</c:v>
                </c:pt>
                <c:pt idx="69" formatCode="General">
                  <c:v>6.6</c:v>
                </c:pt>
                <c:pt idx="70" formatCode="General">
                  <c:v>47.8</c:v>
                </c:pt>
                <c:pt idx="71" formatCode="General">
                  <c:v>38.5</c:v>
                </c:pt>
                <c:pt idx="72" formatCode="General">
                  <c:v>7.6</c:v>
                </c:pt>
                <c:pt idx="73" formatCode="General">
                  <c:v>14.2</c:v>
                </c:pt>
                <c:pt idx="74" formatCode="General">
                  <c:v>38.6</c:v>
                </c:pt>
                <c:pt idx="75" formatCode="General">
                  <c:v>32.800000000000004</c:v>
                </c:pt>
                <c:pt idx="76" formatCode="General">
                  <c:v>31.4</c:v>
                </c:pt>
                <c:pt idx="77" formatCode="General">
                  <c:v>24.8</c:v>
                </c:pt>
                <c:pt idx="78" formatCode="General">
                  <c:v>23.8</c:v>
                </c:pt>
                <c:pt idx="79" formatCode="General">
                  <c:v>16.3</c:v>
                </c:pt>
                <c:pt idx="80" formatCode="General">
                  <c:v>17.2</c:v>
                </c:pt>
                <c:pt idx="81" formatCode="General">
                  <c:v>19.8</c:v>
                </c:pt>
                <c:pt idx="82" formatCode="General">
                  <c:v>8.1</c:v>
                </c:pt>
                <c:pt idx="83" formatCode="General">
                  <c:v>22.4</c:v>
                </c:pt>
                <c:pt idx="84" formatCode="General">
                  <c:v>3.6</c:v>
                </c:pt>
                <c:pt idx="85" formatCode="General">
                  <c:v>0.5</c:v>
                </c:pt>
                <c:pt idx="86" formatCode="General">
                  <c:v>0.9</c:v>
                </c:pt>
                <c:pt idx="87" formatCode="General">
                  <c:v>1.3</c:v>
                </c:pt>
                <c:pt idx="88" formatCode="General">
                  <c:v>0.2</c:v>
                </c:pt>
                <c:pt idx="89" formatCode="General">
                  <c:v>0.1</c:v>
                </c:pt>
                <c:pt idx="90" formatCode="General">
                  <c:v>1.1000000000000001</c:v>
                </c:pt>
                <c:pt idx="91" formatCode="General">
                  <c:v>0.1</c:v>
                </c:pt>
                <c:pt idx="92" formatCode="General">
                  <c:v>4.4000000000000004</c:v>
                </c:pt>
                <c:pt idx="93" formatCode="General">
                  <c:v>7.7</c:v>
                </c:pt>
                <c:pt idx="94" formatCode="General">
                  <c:v>9</c:v>
                </c:pt>
                <c:pt idx="95" formatCode="General">
                  <c:v>20</c:v>
                </c:pt>
                <c:pt idx="96" formatCode="General">
                  <c:v>9.7000000000000011</c:v>
                </c:pt>
                <c:pt idx="97" formatCode="General">
                  <c:v>5.8</c:v>
                </c:pt>
                <c:pt idx="98" formatCode="General">
                  <c:v>8.4</c:v>
                </c:pt>
                <c:pt idx="99" formatCode="General">
                  <c:v>15.6</c:v>
                </c:pt>
                <c:pt idx="100" formatCode="General">
                  <c:v>16.600000000000001</c:v>
                </c:pt>
                <c:pt idx="101" formatCode="General">
                  <c:v>9.8000000000000007</c:v>
                </c:pt>
                <c:pt idx="102" formatCode="General">
                  <c:v>3.6</c:v>
                </c:pt>
                <c:pt idx="103" formatCode="General">
                  <c:v>7.7</c:v>
                </c:pt>
                <c:pt idx="104" formatCode="General">
                  <c:v>3.8</c:v>
                </c:pt>
                <c:pt idx="105" formatCode="General">
                  <c:v>8.2000000000000011</c:v>
                </c:pt>
                <c:pt idx="106" formatCode="General">
                  <c:v>4.0999999999999996</c:v>
                </c:pt>
                <c:pt idx="107" formatCode="General">
                  <c:v>2.6</c:v>
                </c:pt>
                <c:pt idx="108" formatCode="General">
                  <c:v>20.6</c:v>
                </c:pt>
                <c:pt idx="109" formatCode="General">
                  <c:v>16.600000000000001</c:v>
                </c:pt>
                <c:pt idx="110" formatCode="General">
                  <c:v>18.600000000000001</c:v>
                </c:pt>
                <c:pt idx="111" formatCode="General">
                  <c:v>14.4</c:v>
                </c:pt>
                <c:pt idx="112" formatCode="General">
                  <c:v>8.8000000000000007</c:v>
                </c:pt>
                <c:pt idx="113" formatCode="General">
                  <c:v>10.3</c:v>
                </c:pt>
                <c:pt idx="114" formatCode="General">
                  <c:v>4.4000000000000004</c:v>
                </c:pt>
                <c:pt idx="115" formatCode="General">
                  <c:v>14.7</c:v>
                </c:pt>
                <c:pt idx="116" formatCode="General">
                  <c:v>15.6</c:v>
                </c:pt>
                <c:pt idx="117" formatCode="General">
                  <c:v>28.1</c:v>
                </c:pt>
                <c:pt idx="118" formatCode="General">
                  <c:v>21.5</c:v>
                </c:pt>
                <c:pt idx="119" formatCode="General">
                  <c:v>9.7000000000000011</c:v>
                </c:pt>
                <c:pt idx="120" formatCode="General">
                  <c:v>13.9</c:v>
                </c:pt>
                <c:pt idx="121" formatCode="General">
                  <c:v>12.3</c:v>
                </c:pt>
                <c:pt idx="122" formatCode="General">
                  <c:v>31.9</c:v>
                </c:pt>
                <c:pt idx="123" formatCode="General">
                  <c:v>18.8</c:v>
                </c:pt>
                <c:pt idx="124" formatCode="General">
                  <c:v>22.9</c:v>
                </c:pt>
                <c:pt idx="125" formatCode="General">
                  <c:v>26.5</c:v>
                </c:pt>
                <c:pt idx="126" formatCode="General">
                  <c:v>28.6</c:v>
                </c:pt>
                <c:pt idx="127" formatCode="General">
                  <c:v>23.7</c:v>
                </c:pt>
                <c:pt idx="128" formatCode="General">
                  <c:v>30.3</c:v>
                </c:pt>
                <c:pt idx="129" formatCode="General">
                  <c:v>20.2</c:v>
                </c:pt>
                <c:pt idx="130" formatCode="General">
                  <c:v>27.2</c:v>
                </c:pt>
                <c:pt idx="131" formatCode="General">
                  <c:v>27.7</c:v>
                </c:pt>
                <c:pt idx="132" formatCode="General">
                  <c:v>31.1</c:v>
                </c:pt>
                <c:pt idx="133" formatCode="General">
                  <c:v>28.8</c:v>
                </c:pt>
                <c:pt idx="134" formatCode="General">
                  <c:v>15.2</c:v>
                </c:pt>
                <c:pt idx="135" formatCode="General">
                  <c:v>33</c:v>
                </c:pt>
                <c:pt idx="136" formatCode="General">
                  <c:v>29</c:v>
                </c:pt>
                <c:pt idx="137" formatCode="General">
                  <c:v>33.5</c:v>
                </c:pt>
                <c:pt idx="138" formatCode="General">
                  <c:v>31.2</c:v>
                </c:pt>
                <c:pt idx="139" formatCode="General">
                  <c:v>30.2</c:v>
                </c:pt>
                <c:pt idx="140" formatCode="General">
                  <c:v>45.3</c:v>
                </c:pt>
                <c:pt idx="141" formatCode="General">
                  <c:v>29.1</c:v>
                </c:pt>
                <c:pt idx="142" formatCode="General">
                  <c:v>41.5</c:v>
                </c:pt>
                <c:pt idx="143" formatCode="General">
                  <c:v>28.7</c:v>
                </c:pt>
                <c:pt idx="144" formatCode="General">
                  <c:v>49.7</c:v>
                </c:pt>
                <c:pt idx="145" formatCode="General">
                  <c:v>31.9</c:v>
                </c:pt>
                <c:pt idx="146" formatCode="General">
                  <c:v>31</c:v>
                </c:pt>
                <c:pt idx="147" formatCode="General">
                  <c:v>45.3</c:v>
                </c:pt>
                <c:pt idx="148" formatCode="General">
                  <c:v>29.9</c:v>
                </c:pt>
                <c:pt idx="149" formatCode="General">
                  <c:v>50.7</c:v>
                </c:pt>
                <c:pt idx="150" formatCode="General">
                  <c:v>42.7</c:v>
                </c:pt>
                <c:pt idx="151" formatCode="General">
                  <c:v>44.2</c:v>
                </c:pt>
                <c:pt idx="152" formatCode="General">
                  <c:v>41.2</c:v>
                </c:pt>
                <c:pt idx="153" formatCode="General">
                  <c:v>4.8</c:v>
                </c:pt>
                <c:pt idx="154" formatCode="General">
                  <c:v>2.1</c:v>
                </c:pt>
                <c:pt idx="155" formatCode="General">
                  <c:v>1.6</c:v>
                </c:pt>
                <c:pt idx="156" formatCode="General">
                  <c:v>5.0999999999999996</c:v>
                </c:pt>
                <c:pt idx="157" formatCode="General">
                  <c:v>1.3</c:v>
                </c:pt>
                <c:pt idx="158" formatCode="General">
                  <c:v>2.6</c:v>
                </c:pt>
                <c:pt idx="159" formatCode="General">
                  <c:v>2.8</c:v>
                </c:pt>
                <c:pt idx="160" formatCode="General">
                  <c:v>7.9</c:v>
                </c:pt>
                <c:pt idx="161" formatCode="General">
                  <c:v>10.6</c:v>
                </c:pt>
                <c:pt idx="162" formatCode="General">
                  <c:v>8.8000000000000007</c:v>
                </c:pt>
                <c:pt idx="163" formatCode="General">
                  <c:v>4.4000000000000004</c:v>
                </c:pt>
                <c:pt idx="164" formatCode="General">
                  <c:v>4</c:v>
                </c:pt>
                <c:pt idx="165" formatCode="General">
                  <c:v>3.6</c:v>
                </c:pt>
                <c:pt idx="166" formatCode="General">
                  <c:v>3.9</c:v>
                </c:pt>
                <c:pt idx="167" formatCode="General">
                  <c:v>3.6</c:v>
                </c:pt>
                <c:pt idx="168" formatCode="General">
                  <c:v>7.1</c:v>
                </c:pt>
                <c:pt idx="169" formatCode="General">
                  <c:v>6.8</c:v>
                </c:pt>
                <c:pt idx="170" formatCode="General">
                  <c:v>8.4</c:v>
                </c:pt>
                <c:pt idx="171" formatCode="General">
                  <c:v>4.5999999999999996</c:v>
                </c:pt>
                <c:pt idx="172" formatCode="General">
                  <c:v>5.4</c:v>
                </c:pt>
                <c:pt idx="173" formatCode="General">
                  <c:v>4.3</c:v>
                </c:pt>
                <c:pt idx="174" formatCode="General">
                  <c:v>6.4</c:v>
                </c:pt>
                <c:pt idx="175" formatCode="General">
                  <c:v>4</c:v>
                </c:pt>
                <c:pt idx="176" formatCode="General">
                  <c:v>8.4</c:v>
                </c:pt>
                <c:pt idx="177" formatCode="General">
                  <c:v>4.5</c:v>
                </c:pt>
                <c:pt idx="178" formatCode="General">
                  <c:v>4.9000000000000004</c:v>
                </c:pt>
                <c:pt idx="179" formatCode="General">
                  <c:v>6</c:v>
                </c:pt>
                <c:pt idx="180" formatCode="General">
                  <c:v>6.6</c:v>
                </c:pt>
                <c:pt idx="181" formatCode="General">
                  <c:v>7</c:v>
                </c:pt>
                <c:pt idx="182" formatCode="General">
                  <c:v>7.1</c:v>
                </c:pt>
                <c:pt idx="183" formatCode="General">
                  <c:v>4.9000000000000004</c:v>
                </c:pt>
                <c:pt idx="184" formatCode="General">
                  <c:v>2.9</c:v>
                </c:pt>
                <c:pt idx="185" formatCode="General">
                  <c:v>2.7</c:v>
                </c:pt>
                <c:pt idx="186" formatCode="General">
                  <c:v>1.4</c:v>
                </c:pt>
                <c:pt idx="187" formatCode="General">
                  <c:v>4.5999999999999996</c:v>
                </c:pt>
                <c:pt idx="188" formatCode="General">
                  <c:v>9</c:v>
                </c:pt>
                <c:pt idx="189" formatCode="General">
                  <c:v>13.8</c:v>
                </c:pt>
                <c:pt idx="190" formatCode="General">
                  <c:v>7.5</c:v>
                </c:pt>
                <c:pt idx="191" formatCode="General">
                  <c:v>8</c:v>
                </c:pt>
                <c:pt idx="192" formatCode="General">
                  <c:v>1.8</c:v>
                </c:pt>
                <c:pt idx="193" formatCode="General">
                  <c:v>5.2</c:v>
                </c:pt>
                <c:pt idx="194" formatCode="General">
                  <c:v>5</c:v>
                </c:pt>
                <c:pt idx="195" formatCode="General">
                  <c:v>2.6</c:v>
                </c:pt>
                <c:pt idx="196" formatCode="General">
                  <c:v>10.6</c:v>
                </c:pt>
                <c:pt idx="197" formatCode="General">
                  <c:v>9.5</c:v>
                </c:pt>
                <c:pt idx="198" formatCode="General">
                  <c:v>4.0999999999999996</c:v>
                </c:pt>
                <c:pt idx="199" formatCode="General">
                  <c:v>13.1</c:v>
                </c:pt>
                <c:pt idx="200" formatCode="General">
                  <c:v>10.7</c:v>
                </c:pt>
                <c:pt idx="201" formatCode="General">
                  <c:v>14.2</c:v>
                </c:pt>
                <c:pt idx="202" formatCode="General">
                  <c:v>29.1</c:v>
                </c:pt>
                <c:pt idx="203" formatCode="General">
                  <c:v>4.3</c:v>
                </c:pt>
                <c:pt idx="204" formatCode="General">
                  <c:v>5.2</c:v>
                </c:pt>
                <c:pt idx="205" formatCode="General">
                  <c:v>17</c:v>
                </c:pt>
                <c:pt idx="206" formatCode="General">
                  <c:v>18.2</c:v>
                </c:pt>
                <c:pt idx="207" formatCode="General">
                  <c:v>9.2000000000000011</c:v>
                </c:pt>
                <c:pt idx="208" formatCode="General">
                  <c:v>8.4</c:v>
                </c:pt>
                <c:pt idx="209" formatCode="General">
                  <c:v>9.2000000000000011</c:v>
                </c:pt>
                <c:pt idx="210" formatCode="General">
                  <c:v>16.7</c:v>
                </c:pt>
                <c:pt idx="211" formatCode="General">
                  <c:v>5</c:v>
                </c:pt>
                <c:pt idx="212" formatCode="General">
                  <c:v>9.9</c:v>
                </c:pt>
                <c:pt idx="213" formatCode="General">
                  <c:v>17.8</c:v>
                </c:pt>
              </c:numCache>
            </c:numRef>
          </c:val>
        </c:ser>
        <c:marker val="1"/>
        <c:axId val="100684160"/>
        <c:axId val="100686080"/>
      </c:lineChart>
      <c:lineChart>
        <c:grouping val="standard"/>
        <c:ser>
          <c:idx val="0"/>
          <c:order val="0"/>
          <c:tx>
            <c:strRef>
              <c:f>Sheet5!$B$3</c:f>
              <c:strCache>
                <c:ptCount val="1"/>
                <c:pt idx="0">
                  <c:v>Spill K 10</c:v>
                </c:pt>
              </c:strCache>
            </c:strRef>
          </c:tx>
          <c:spPr>
            <a:ln w="15875">
              <a:solidFill>
                <a:srgbClr val="FF0000"/>
              </a:solidFill>
            </a:ln>
          </c:spPr>
          <c:marker>
            <c:symbol val="square"/>
            <c:size val="2"/>
            <c:spPr>
              <a:solidFill>
                <a:srgbClr val="FF0000"/>
              </a:solidFill>
            </c:spPr>
          </c:marker>
          <c:cat>
            <c:strRef>
              <c:f>Sheet5!$A$4:$A$217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Sheet5!$B$4:$B$217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40.9</c:v>
                </c:pt>
                <c:pt idx="10">
                  <c:v>39.200000000000003</c:v>
                </c:pt>
                <c:pt idx="11">
                  <c:v>39.6</c:v>
                </c:pt>
                <c:pt idx="12">
                  <c:v>37.6</c:v>
                </c:pt>
                <c:pt idx="13">
                  <c:v>39.300000000000004</c:v>
                </c:pt>
                <c:pt idx="14">
                  <c:v>38.5</c:v>
                </c:pt>
                <c:pt idx="15">
                  <c:v>39.4</c:v>
                </c:pt>
                <c:pt idx="16">
                  <c:v>38.800000000000004</c:v>
                </c:pt>
                <c:pt idx="17">
                  <c:v>37.4</c:v>
                </c:pt>
                <c:pt idx="18">
                  <c:v>42.4</c:v>
                </c:pt>
                <c:pt idx="19">
                  <c:v>51.6</c:v>
                </c:pt>
                <c:pt idx="20">
                  <c:v>56.3</c:v>
                </c:pt>
                <c:pt idx="21">
                  <c:v>64.900000000000006</c:v>
                </c:pt>
                <c:pt idx="22">
                  <c:v>77.599999999999994</c:v>
                </c:pt>
                <c:pt idx="23">
                  <c:v>65.599999999999994</c:v>
                </c:pt>
                <c:pt idx="24">
                  <c:v>72.400000000000006</c:v>
                </c:pt>
                <c:pt idx="25">
                  <c:v>67.2</c:v>
                </c:pt>
                <c:pt idx="26">
                  <c:v>67.400000000000006</c:v>
                </c:pt>
                <c:pt idx="27">
                  <c:v>60.8</c:v>
                </c:pt>
                <c:pt idx="28">
                  <c:v>62.2</c:v>
                </c:pt>
                <c:pt idx="29">
                  <c:v>61.1</c:v>
                </c:pt>
                <c:pt idx="30">
                  <c:v>67.5</c:v>
                </c:pt>
                <c:pt idx="31">
                  <c:v>65.7</c:v>
                </c:pt>
                <c:pt idx="32">
                  <c:v>67.3</c:v>
                </c:pt>
                <c:pt idx="33">
                  <c:v>70.5</c:v>
                </c:pt>
                <c:pt idx="34">
                  <c:v>70.900000000000006</c:v>
                </c:pt>
                <c:pt idx="35">
                  <c:v>60.1</c:v>
                </c:pt>
                <c:pt idx="36">
                  <c:v>73</c:v>
                </c:pt>
                <c:pt idx="37">
                  <c:v>62</c:v>
                </c:pt>
                <c:pt idx="38">
                  <c:v>65.400000000000006</c:v>
                </c:pt>
                <c:pt idx="39">
                  <c:v>67.7</c:v>
                </c:pt>
                <c:pt idx="40">
                  <c:v>57.3</c:v>
                </c:pt>
                <c:pt idx="41">
                  <c:v>74.5</c:v>
                </c:pt>
                <c:pt idx="42">
                  <c:v>78.599999999999994</c:v>
                </c:pt>
                <c:pt idx="43">
                  <c:v>71.099999999999994</c:v>
                </c:pt>
                <c:pt idx="44">
                  <c:v>64.5</c:v>
                </c:pt>
                <c:pt idx="45">
                  <c:v>68</c:v>
                </c:pt>
                <c:pt idx="46">
                  <c:v>77.2</c:v>
                </c:pt>
                <c:pt idx="47">
                  <c:v>73.3</c:v>
                </c:pt>
                <c:pt idx="48">
                  <c:v>89.6</c:v>
                </c:pt>
                <c:pt idx="49">
                  <c:v>83.4</c:v>
                </c:pt>
                <c:pt idx="50">
                  <c:v>102.3</c:v>
                </c:pt>
                <c:pt idx="51">
                  <c:v>91.3</c:v>
                </c:pt>
                <c:pt idx="52">
                  <c:v>83.1</c:v>
                </c:pt>
                <c:pt idx="53">
                  <c:v>92.9</c:v>
                </c:pt>
                <c:pt idx="54">
                  <c:v>85.4</c:v>
                </c:pt>
                <c:pt idx="55">
                  <c:v>78.2</c:v>
                </c:pt>
                <c:pt idx="56">
                  <c:v>81.7</c:v>
                </c:pt>
                <c:pt idx="57">
                  <c:v>67.099999999999994</c:v>
                </c:pt>
                <c:pt idx="58">
                  <c:v>61.1</c:v>
                </c:pt>
                <c:pt idx="59">
                  <c:v>85.6</c:v>
                </c:pt>
                <c:pt idx="60">
                  <c:v>74.7</c:v>
                </c:pt>
                <c:pt idx="61">
                  <c:v>79.599999999999994</c:v>
                </c:pt>
                <c:pt idx="62">
                  <c:v>85.4</c:v>
                </c:pt>
                <c:pt idx="63">
                  <c:v>104.5</c:v>
                </c:pt>
                <c:pt idx="64">
                  <c:v>114.8</c:v>
                </c:pt>
                <c:pt idx="65">
                  <c:v>117.5</c:v>
                </c:pt>
                <c:pt idx="66">
                  <c:v>110.9</c:v>
                </c:pt>
                <c:pt idx="67">
                  <c:v>107.1</c:v>
                </c:pt>
                <c:pt idx="68">
                  <c:v>112</c:v>
                </c:pt>
                <c:pt idx="69">
                  <c:v>112.8</c:v>
                </c:pt>
                <c:pt idx="70">
                  <c:v>117.7</c:v>
                </c:pt>
                <c:pt idx="71">
                  <c:v>133.5</c:v>
                </c:pt>
                <c:pt idx="72">
                  <c:v>134</c:v>
                </c:pt>
                <c:pt idx="73">
                  <c:v>123.5</c:v>
                </c:pt>
                <c:pt idx="74">
                  <c:v>118</c:v>
                </c:pt>
                <c:pt idx="75">
                  <c:v>120.2</c:v>
                </c:pt>
                <c:pt idx="76">
                  <c:v>134.19999999999999</c:v>
                </c:pt>
                <c:pt idx="77">
                  <c:v>135.69999999999999</c:v>
                </c:pt>
                <c:pt idx="78">
                  <c:v>135.69999999999999</c:v>
                </c:pt>
                <c:pt idx="79">
                  <c:v>122</c:v>
                </c:pt>
                <c:pt idx="80">
                  <c:v>109.4</c:v>
                </c:pt>
                <c:pt idx="81">
                  <c:v>115.6</c:v>
                </c:pt>
                <c:pt idx="82">
                  <c:v>137.69999999999999</c:v>
                </c:pt>
                <c:pt idx="83">
                  <c:v>131</c:v>
                </c:pt>
                <c:pt idx="84">
                  <c:v>125.9</c:v>
                </c:pt>
                <c:pt idx="85">
                  <c:v>124</c:v>
                </c:pt>
                <c:pt idx="86">
                  <c:v>125.3</c:v>
                </c:pt>
                <c:pt idx="87">
                  <c:v>121.2</c:v>
                </c:pt>
                <c:pt idx="88">
                  <c:v>115.1</c:v>
                </c:pt>
                <c:pt idx="89">
                  <c:v>116.9</c:v>
                </c:pt>
                <c:pt idx="90">
                  <c:v>125.3</c:v>
                </c:pt>
                <c:pt idx="91">
                  <c:v>101.3</c:v>
                </c:pt>
                <c:pt idx="92">
                  <c:v>97.3</c:v>
                </c:pt>
                <c:pt idx="93">
                  <c:v>93.7</c:v>
                </c:pt>
                <c:pt idx="94">
                  <c:v>77</c:v>
                </c:pt>
                <c:pt idx="95">
                  <c:v>83.4</c:v>
                </c:pt>
                <c:pt idx="96">
                  <c:v>75</c:v>
                </c:pt>
                <c:pt idx="97">
                  <c:v>77.5</c:v>
                </c:pt>
                <c:pt idx="98">
                  <c:v>76.8</c:v>
                </c:pt>
                <c:pt idx="99">
                  <c:v>78.900000000000006</c:v>
                </c:pt>
                <c:pt idx="100">
                  <c:v>72</c:v>
                </c:pt>
                <c:pt idx="101">
                  <c:v>82.1</c:v>
                </c:pt>
                <c:pt idx="102">
                  <c:v>65.400000000000006</c:v>
                </c:pt>
                <c:pt idx="103">
                  <c:v>78.5</c:v>
                </c:pt>
                <c:pt idx="104">
                  <c:v>65</c:v>
                </c:pt>
                <c:pt idx="105">
                  <c:v>65</c:v>
                </c:pt>
                <c:pt idx="106">
                  <c:v>68.5</c:v>
                </c:pt>
                <c:pt idx="107">
                  <c:v>64.8</c:v>
                </c:pt>
                <c:pt idx="108">
                  <c:v>58</c:v>
                </c:pt>
                <c:pt idx="109">
                  <c:v>70.7</c:v>
                </c:pt>
                <c:pt idx="110">
                  <c:v>55.5</c:v>
                </c:pt>
                <c:pt idx="111">
                  <c:v>54</c:v>
                </c:pt>
                <c:pt idx="112">
                  <c:v>54</c:v>
                </c:pt>
                <c:pt idx="113">
                  <c:v>65.599999999999994</c:v>
                </c:pt>
                <c:pt idx="114">
                  <c:v>62.9</c:v>
                </c:pt>
                <c:pt idx="115">
                  <c:v>51.8</c:v>
                </c:pt>
                <c:pt idx="116">
                  <c:v>51.1</c:v>
                </c:pt>
                <c:pt idx="117">
                  <c:v>47.3</c:v>
                </c:pt>
                <c:pt idx="118">
                  <c:v>62.1</c:v>
                </c:pt>
                <c:pt idx="119">
                  <c:v>58.1</c:v>
                </c:pt>
                <c:pt idx="120">
                  <c:v>52.9</c:v>
                </c:pt>
                <c:pt idx="121">
                  <c:v>47.1</c:v>
                </c:pt>
                <c:pt idx="122">
                  <c:v>44.3</c:v>
                </c:pt>
                <c:pt idx="123">
                  <c:v>42.3</c:v>
                </c:pt>
                <c:pt idx="124">
                  <c:v>46.2</c:v>
                </c:pt>
                <c:pt idx="125">
                  <c:v>58.9</c:v>
                </c:pt>
                <c:pt idx="126">
                  <c:v>55.4</c:v>
                </c:pt>
                <c:pt idx="127">
                  <c:v>46.5</c:v>
                </c:pt>
                <c:pt idx="128">
                  <c:v>46.7</c:v>
                </c:pt>
                <c:pt idx="129">
                  <c:v>45.4</c:v>
                </c:pt>
                <c:pt idx="130">
                  <c:v>44.3</c:v>
                </c:pt>
                <c:pt idx="131">
                  <c:v>44.3</c:v>
                </c:pt>
                <c:pt idx="132">
                  <c:v>51.3</c:v>
                </c:pt>
                <c:pt idx="133">
                  <c:v>45.8</c:v>
                </c:pt>
                <c:pt idx="134">
                  <c:v>46.7</c:v>
                </c:pt>
                <c:pt idx="135">
                  <c:v>46.6</c:v>
                </c:pt>
                <c:pt idx="136">
                  <c:v>39.4</c:v>
                </c:pt>
                <c:pt idx="137">
                  <c:v>47.7</c:v>
                </c:pt>
                <c:pt idx="138">
                  <c:v>47.8</c:v>
                </c:pt>
                <c:pt idx="139">
                  <c:v>47.9</c:v>
                </c:pt>
                <c:pt idx="140">
                  <c:v>48.1</c:v>
                </c:pt>
                <c:pt idx="141">
                  <c:v>43.5</c:v>
                </c:pt>
                <c:pt idx="142">
                  <c:v>40.300000000000004</c:v>
                </c:pt>
                <c:pt idx="143">
                  <c:v>39.700000000000003</c:v>
                </c:pt>
                <c:pt idx="144">
                  <c:v>42.4</c:v>
                </c:pt>
                <c:pt idx="145">
                  <c:v>41.6</c:v>
                </c:pt>
                <c:pt idx="146">
                  <c:v>44.2</c:v>
                </c:pt>
                <c:pt idx="147">
                  <c:v>39</c:v>
                </c:pt>
                <c:pt idx="148">
                  <c:v>41.4</c:v>
                </c:pt>
                <c:pt idx="149">
                  <c:v>37.700000000000003</c:v>
                </c:pt>
                <c:pt idx="150">
                  <c:v>37.300000000000004</c:v>
                </c:pt>
                <c:pt idx="151">
                  <c:v>34.200000000000003</c:v>
                </c:pt>
                <c:pt idx="152">
                  <c:v>34.200000000000003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Sheet5!$D$3</c:f>
              <c:strCache>
                <c:ptCount val="1"/>
                <c:pt idx="0">
                  <c:v>Spill K 11</c:v>
                </c:pt>
              </c:strCache>
            </c:strRef>
          </c:tx>
          <c:spPr>
            <a:ln w="15875">
              <a:solidFill>
                <a:srgbClr val="00FF00"/>
              </a:solidFill>
            </a:ln>
          </c:spPr>
          <c:marker>
            <c:symbol val="diamond"/>
            <c:size val="2"/>
            <c:spPr>
              <a:solidFill>
                <a:srgbClr val="00FF00"/>
              </a:solidFill>
            </c:spPr>
          </c:marker>
          <c:cat>
            <c:strRef>
              <c:f>Sheet5!$A$4:$A$217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Sheet5!$D$4:$D$217</c:f>
              <c:numCache>
                <c:formatCode>0.0</c:formatCode>
                <c:ptCount val="214"/>
                <c:pt idx="0">
                  <c:v>32.9</c:v>
                </c:pt>
                <c:pt idx="1">
                  <c:v>77.099999999999994</c:v>
                </c:pt>
                <c:pt idx="2">
                  <c:v>108.8</c:v>
                </c:pt>
                <c:pt idx="3">
                  <c:v>125.7</c:v>
                </c:pt>
                <c:pt idx="4">
                  <c:v>167.6</c:v>
                </c:pt>
                <c:pt idx="5">
                  <c:v>127.8</c:v>
                </c:pt>
                <c:pt idx="6">
                  <c:v>66.099999999999994</c:v>
                </c:pt>
                <c:pt idx="7">
                  <c:v>59.6</c:v>
                </c:pt>
                <c:pt idx="8">
                  <c:v>107.4</c:v>
                </c:pt>
                <c:pt idx="9">
                  <c:v>126.6</c:v>
                </c:pt>
                <c:pt idx="10">
                  <c:v>115.6</c:v>
                </c:pt>
                <c:pt idx="11">
                  <c:v>119.4</c:v>
                </c:pt>
                <c:pt idx="12">
                  <c:v>111.4</c:v>
                </c:pt>
                <c:pt idx="13">
                  <c:v>104.4</c:v>
                </c:pt>
                <c:pt idx="14">
                  <c:v>109.5</c:v>
                </c:pt>
                <c:pt idx="15">
                  <c:v>80.8</c:v>
                </c:pt>
                <c:pt idx="16">
                  <c:v>97.3</c:v>
                </c:pt>
                <c:pt idx="17">
                  <c:v>107.1</c:v>
                </c:pt>
                <c:pt idx="18">
                  <c:v>100.5</c:v>
                </c:pt>
                <c:pt idx="19">
                  <c:v>108.5</c:v>
                </c:pt>
                <c:pt idx="20">
                  <c:v>108.1</c:v>
                </c:pt>
                <c:pt idx="21">
                  <c:v>113.1</c:v>
                </c:pt>
                <c:pt idx="22">
                  <c:v>102.3</c:v>
                </c:pt>
                <c:pt idx="23">
                  <c:v>97.5</c:v>
                </c:pt>
                <c:pt idx="24">
                  <c:v>101.3</c:v>
                </c:pt>
                <c:pt idx="25">
                  <c:v>94</c:v>
                </c:pt>
                <c:pt idx="26">
                  <c:v>104.7</c:v>
                </c:pt>
                <c:pt idx="27">
                  <c:v>103.3</c:v>
                </c:pt>
                <c:pt idx="28">
                  <c:v>90.5</c:v>
                </c:pt>
                <c:pt idx="29">
                  <c:v>87.8</c:v>
                </c:pt>
                <c:pt idx="30">
                  <c:v>102.7</c:v>
                </c:pt>
                <c:pt idx="31">
                  <c:v>96.7</c:v>
                </c:pt>
                <c:pt idx="32">
                  <c:v>98.8</c:v>
                </c:pt>
                <c:pt idx="33">
                  <c:v>99.9</c:v>
                </c:pt>
                <c:pt idx="34">
                  <c:v>92.1</c:v>
                </c:pt>
                <c:pt idx="35">
                  <c:v>102</c:v>
                </c:pt>
                <c:pt idx="36">
                  <c:v>92.3</c:v>
                </c:pt>
                <c:pt idx="37">
                  <c:v>96.5</c:v>
                </c:pt>
                <c:pt idx="38">
                  <c:v>107.3</c:v>
                </c:pt>
                <c:pt idx="39">
                  <c:v>112</c:v>
                </c:pt>
                <c:pt idx="40">
                  <c:v>97.8</c:v>
                </c:pt>
                <c:pt idx="41">
                  <c:v>108.3</c:v>
                </c:pt>
                <c:pt idx="42">
                  <c:v>130.5</c:v>
                </c:pt>
                <c:pt idx="43">
                  <c:v>130.69999999999999</c:v>
                </c:pt>
                <c:pt idx="44">
                  <c:v>134.1</c:v>
                </c:pt>
                <c:pt idx="45">
                  <c:v>163.9</c:v>
                </c:pt>
                <c:pt idx="46">
                  <c:v>192.9</c:v>
                </c:pt>
                <c:pt idx="47">
                  <c:v>201.2</c:v>
                </c:pt>
                <c:pt idx="48">
                  <c:v>203.9</c:v>
                </c:pt>
                <c:pt idx="49">
                  <c:v>200.4</c:v>
                </c:pt>
                <c:pt idx="50">
                  <c:v>215.4</c:v>
                </c:pt>
                <c:pt idx="51">
                  <c:v>197.1</c:v>
                </c:pt>
                <c:pt idx="52">
                  <c:v>209.5</c:v>
                </c:pt>
                <c:pt idx="53">
                  <c:v>214.2</c:v>
                </c:pt>
                <c:pt idx="54">
                  <c:v>215.3</c:v>
                </c:pt>
                <c:pt idx="55">
                  <c:v>209.9</c:v>
                </c:pt>
                <c:pt idx="56">
                  <c:v>228.5</c:v>
                </c:pt>
                <c:pt idx="57">
                  <c:v>234.9</c:v>
                </c:pt>
                <c:pt idx="58">
                  <c:v>243.9</c:v>
                </c:pt>
                <c:pt idx="59">
                  <c:v>247.4</c:v>
                </c:pt>
                <c:pt idx="60">
                  <c:v>243.8</c:v>
                </c:pt>
                <c:pt idx="61">
                  <c:v>233.4</c:v>
                </c:pt>
                <c:pt idx="62">
                  <c:v>225.3</c:v>
                </c:pt>
                <c:pt idx="63">
                  <c:v>225.7</c:v>
                </c:pt>
                <c:pt idx="64">
                  <c:v>243.1</c:v>
                </c:pt>
                <c:pt idx="65">
                  <c:v>240</c:v>
                </c:pt>
                <c:pt idx="66">
                  <c:v>240.4</c:v>
                </c:pt>
                <c:pt idx="67">
                  <c:v>227.1</c:v>
                </c:pt>
                <c:pt idx="68">
                  <c:v>233.3</c:v>
                </c:pt>
                <c:pt idx="69">
                  <c:v>238.1</c:v>
                </c:pt>
                <c:pt idx="70">
                  <c:v>241.1</c:v>
                </c:pt>
                <c:pt idx="71">
                  <c:v>242.9</c:v>
                </c:pt>
                <c:pt idx="72">
                  <c:v>229.7</c:v>
                </c:pt>
                <c:pt idx="73">
                  <c:v>241.3</c:v>
                </c:pt>
                <c:pt idx="74">
                  <c:v>246.5</c:v>
                </c:pt>
                <c:pt idx="75">
                  <c:v>244.2</c:v>
                </c:pt>
                <c:pt idx="76">
                  <c:v>261.5</c:v>
                </c:pt>
                <c:pt idx="77">
                  <c:v>247.5</c:v>
                </c:pt>
                <c:pt idx="78">
                  <c:v>221.9</c:v>
                </c:pt>
                <c:pt idx="79">
                  <c:v>203</c:v>
                </c:pt>
                <c:pt idx="80">
                  <c:v>200.9</c:v>
                </c:pt>
                <c:pt idx="81">
                  <c:v>191.3</c:v>
                </c:pt>
                <c:pt idx="82">
                  <c:v>199.4</c:v>
                </c:pt>
                <c:pt idx="83">
                  <c:v>182.9</c:v>
                </c:pt>
                <c:pt idx="84">
                  <c:v>236.2</c:v>
                </c:pt>
                <c:pt idx="85">
                  <c:v>222.7</c:v>
                </c:pt>
                <c:pt idx="86">
                  <c:v>180.1</c:v>
                </c:pt>
                <c:pt idx="87">
                  <c:v>151</c:v>
                </c:pt>
                <c:pt idx="88">
                  <c:v>150.6</c:v>
                </c:pt>
                <c:pt idx="89">
                  <c:v>138.1</c:v>
                </c:pt>
                <c:pt idx="90">
                  <c:v>148.5</c:v>
                </c:pt>
                <c:pt idx="91">
                  <c:v>168.7</c:v>
                </c:pt>
                <c:pt idx="92">
                  <c:v>171.3</c:v>
                </c:pt>
                <c:pt idx="93">
                  <c:v>158.80000000000001</c:v>
                </c:pt>
                <c:pt idx="94">
                  <c:v>161.1</c:v>
                </c:pt>
                <c:pt idx="95">
                  <c:v>134.5</c:v>
                </c:pt>
                <c:pt idx="96">
                  <c:v>138.4</c:v>
                </c:pt>
                <c:pt idx="97">
                  <c:v>145.5</c:v>
                </c:pt>
                <c:pt idx="98">
                  <c:v>132</c:v>
                </c:pt>
                <c:pt idx="99">
                  <c:v>129.69999999999999</c:v>
                </c:pt>
                <c:pt idx="100">
                  <c:v>129.4</c:v>
                </c:pt>
                <c:pt idx="101">
                  <c:v>135.80000000000001</c:v>
                </c:pt>
                <c:pt idx="102">
                  <c:v>121.6</c:v>
                </c:pt>
                <c:pt idx="103">
                  <c:v>118.3</c:v>
                </c:pt>
                <c:pt idx="104">
                  <c:v>128.30000000000001</c:v>
                </c:pt>
                <c:pt idx="105">
                  <c:v>129.80000000000001</c:v>
                </c:pt>
                <c:pt idx="106">
                  <c:v>116.6</c:v>
                </c:pt>
                <c:pt idx="107">
                  <c:v>107.4</c:v>
                </c:pt>
                <c:pt idx="108">
                  <c:v>114.1</c:v>
                </c:pt>
                <c:pt idx="109">
                  <c:v>111.6</c:v>
                </c:pt>
                <c:pt idx="110">
                  <c:v>113.1</c:v>
                </c:pt>
                <c:pt idx="111">
                  <c:v>105.1</c:v>
                </c:pt>
                <c:pt idx="112">
                  <c:v>103.9</c:v>
                </c:pt>
                <c:pt idx="113">
                  <c:v>102.2</c:v>
                </c:pt>
                <c:pt idx="114">
                  <c:v>97.4</c:v>
                </c:pt>
                <c:pt idx="115">
                  <c:v>97.7</c:v>
                </c:pt>
                <c:pt idx="116">
                  <c:v>94.3</c:v>
                </c:pt>
                <c:pt idx="117">
                  <c:v>90.7</c:v>
                </c:pt>
                <c:pt idx="118">
                  <c:v>94.5</c:v>
                </c:pt>
                <c:pt idx="119">
                  <c:v>83.9</c:v>
                </c:pt>
                <c:pt idx="120">
                  <c:v>81.5</c:v>
                </c:pt>
                <c:pt idx="121">
                  <c:v>89.8</c:v>
                </c:pt>
                <c:pt idx="122">
                  <c:v>88.6</c:v>
                </c:pt>
                <c:pt idx="123">
                  <c:v>76.5</c:v>
                </c:pt>
                <c:pt idx="124">
                  <c:v>79.099999999999994</c:v>
                </c:pt>
                <c:pt idx="125">
                  <c:v>82.1</c:v>
                </c:pt>
                <c:pt idx="126">
                  <c:v>77.5</c:v>
                </c:pt>
                <c:pt idx="127">
                  <c:v>68.3</c:v>
                </c:pt>
                <c:pt idx="128">
                  <c:v>72.3</c:v>
                </c:pt>
                <c:pt idx="129">
                  <c:v>79</c:v>
                </c:pt>
                <c:pt idx="130">
                  <c:v>74.400000000000006</c:v>
                </c:pt>
                <c:pt idx="131">
                  <c:v>77</c:v>
                </c:pt>
                <c:pt idx="132">
                  <c:v>78.599999999999994</c:v>
                </c:pt>
                <c:pt idx="133">
                  <c:v>80.3</c:v>
                </c:pt>
                <c:pt idx="134">
                  <c:v>64.400000000000006</c:v>
                </c:pt>
                <c:pt idx="135">
                  <c:v>59.6</c:v>
                </c:pt>
                <c:pt idx="136">
                  <c:v>75.400000000000006</c:v>
                </c:pt>
                <c:pt idx="137">
                  <c:v>75.900000000000006</c:v>
                </c:pt>
                <c:pt idx="138">
                  <c:v>77.900000000000006</c:v>
                </c:pt>
                <c:pt idx="139">
                  <c:v>75.8</c:v>
                </c:pt>
                <c:pt idx="140">
                  <c:v>78.099999999999994</c:v>
                </c:pt>
                <c:pt idx="141">
                  <c:v>70.099999999999994</c:v>
                </c:pt>
                <c:pt idx="142">
                  <c:v>62.8</c:v>
                </c:pt>
                <c:pt idx="143">
                  <c:v>64.7</c:v>
                </c:pt>
                <c:pt idx="144">
                  <c:v>69.099999999999994</c:v>
                </c:pt>
                <c:pt idx="145">
                  <c:v>74.400000000000006</c:v>
                </c:pt>
                <c:pt idx="146">
                  <c:v>78.2</c:v>
                </c:pt>
                <c:pt idx="147">
                  <c:v>68.8</c:v>
                </c:pt>
                <c:pt idx="148">
                  <c:v>68.099999999999994</c:v>
                </c:pt>
                <c:pt idx="149">
                  <c:v>59.4</c:v>
                </c:pt>
                <c:pt idx="150">
                  <c:v>58.5</c:v>
                </c:pt>
                <c:pt idx="151">
                  <c:v>56.2</c:v>
                </c:pt>
                <c:pt idx="152">
                  <c:v>66.099999999999994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ser>
          <c:idx val="4"/>
          <c:order val="4"/>
          <c:tx>
            <c:strRef>
              <c:f>Sheet5!$F$3</c:f>
              <c:strCache>
                <c:ptCount val="1"/>
                <c:pt idx="0">
                  <c:v>Spill K 12</c:v>
                </c:pt>
              </c:strCache>
            </c:strRef>
          </c:tx>
          <c:spPr>
            <a:ln w="15875">
              <a:solidFill>
                <a:srgbClr val="FF00FF"/>
              </a:solidFill>
            </a:ln>
          </c:spPr>
          <c:marker>
            <c:symbol val="circle"/>
            <c:size val="2"/>
            <c:spPr>
              <a:solidFill>
                <a:srgbClr val="FF00FF"/>
              </a:solidFill>
            </c:spPr>
          </c:marker>
          <c:cat>
            <c:strRef>
              <c:f>Sheet5!$A$4:$A$217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Sheet5!$F$4:$F$217</c:f>
              <c:numCache>
                <c:formatCode>General</c:formatCode>
                <c:ptCount val="214"/>
                <c:pt idx="0">
                  <c:v>89.8</c:v>
                </c:pt>
                <c:pt idx="1">
                  <c:v>121.2</c:v>
                </c:pt>
                <c:pt idx="2">
                  <c:v>133.5</c:v>
                </c:pt>
                <c:pt idx="3">
                  <c:v>110.3</c:v>
                </c:pt>
                <c:pt idx="4">
                  <c:v>103.2</c:v>
                </c:pt>
                <c:pt idx="5">
                  <c:v>100.2</c:v>
                </c:pt>
                <c:pt idx="6">
                  <c:v>101.1</c:v>
                </c:pt>
                <c:pt idx="7">
                  <c:v>116.7</c:v>
                </c:pt>
                <c:pt idx="8">
                  <c:v>64.2</c:v>
                </c:pt>
                <c:pt idx="9">
                  <c:v>103</c:v>
                </c:pt>
                <c:pt idx="10">
                  <c:v>114.2</c:v>
                </c:pt>
                <c:pt idx="11">
                  <c:v>111.8</c:v>
                </c:pt>
                <c:pt idx="12">
                  <c:v>104.9</c:v>
                </c:pt>
                <c:pt idx="13">
                  <c:v>113.4</c:v>
                </c:pt>
                <c:pt idx="14">
                  <c:v>104.4</c:v>
                </c:pt>
                <c:pt idx="15">
                  <c:v>104.5</c:v>
                </c:pt>
                <c:pt idx="16">
                  <c:v>108.5</c:v>
                </c:pt>
                <c:pt idx="17">
                  <c:v>107.4</c:v>
                </c:pt>
                <c:pt idx="18">
                  <c:v>103.9</c:v>
                </c:pt>
                <c:pt idx="19">
                  <c:v>106.1</c:v>
                </c:pt>
                <c:pt idx="20">
                  <c:v>100.3</c:v>
                </c:pt>
                <c:pt idx="21">
                  <c:v>100.7</c:v>
                </c:pt>
                <c:pt idx="22">
                  <c:v>120.1</c:v>
                </c:pt>
                <c:pt idx="23">
                  <c:v>147.5</c:v>
                </c:pt>
                <c:pt idx="24">
                  <c:v>196.7</c:v>
                </c:pt>
                <c:pt idx="25">
                  <c:v>184.8</c:v>
                </c:pt>
                <c:pt idx="26">
                  <c:v>150</c:v>
                </c:pt>
                <c:pt idx="27">
                  <c:v>166.2</c:v>
                </c:pt>
                <c:pt idx="28">
                  <c:v>140.30000000000001</c:v>
                </c:pt>
                <c:pt idx="29">
                  <c:v>174.6</c:v>
                </c:pt>
                <c:pt idx="30">
                  <c:v>204.2</c:v>
                </c:pt>
                <c:pt idx="31">
                  <c:v>201.2</c:v>
                </c:pt>
                <c:pt idx="32">
                  <c:v>196.4</c:v>
                </c:pt>
                <c:pt idx="33">
                  <c:v>167.4</c:v>
                </c:pt>
                <c:pt idx="34">
                  <c:v>161.19999999999999</c:v>
                </c:pt>
                <c:pt idx="35">
                  <c:v>145.30000000000001</c:v>
                </c:pt>
                <c:pt idx="36">
                  <c:v>145.6</c:v>
                </c:pt>
                <c:pt idx="37">
                  <c:v>104.7</c:v>
                </c:pt>
                <c:pt idx="38">
                  <c:v>163.5</c:v>
                </c:pt>
                <c:pt idx="39">
                  <c:v>139.1</c:v>
                </c:pt>
                <c:pt idx="40">
                  <c:v>110.7</c:v>
                </c:pt>
                <c:pt idx="41">
                  <c:v>110.7</c:v>
                </c:pt>
                <c:pt idx="42">
                  <c:v>99.7</c:v>
                </c:pt>
                <c:pt idx="43">
                  <c:v>99.5</c:v>
                </c:pt>
                <c:pt idx="44">
                  <c:v>95.2</c:v>
                </c:pt>
                <c:pt idx="45">
                  <c:v>106.8</c:v>
                </c:pt>
                <c:pt idx="46">
                  <c:v>139.30000000000001</c:v>
                </c:pt>
                <c:pt idx="47">
                  <c:v>133.5</c:v>
                </c:pt>
                <c:pt idx="48">
                  <c:v>134.69999999999999</c:v>
                </c:pt>
                <c:pt idx="49">
                  <c:v>105.7</c:v>
                </c:pt>
                <c:pt idx="50">
                  <c:v>98.5</c:v>
                </c:pt>
                <c:pt idx="51">
                  <c:v>113.3</c:v>
                </c:pt>
                <c:pt idx="52">
                  <c:v>149.5</c:v>
                </c:pt>
                <c:pt idx="53">
                  <c:v>121.2</c:v>
                </c:pt>
                <c:pt idx="54">
                  <c:v>111.2</c:v>
                </c:pt>
                <c:pt idx="55">
                  <c:v>112</c:v>
                </c:pt>
                <c:pt idx="56">
                  <c:v>114.4</c:v>
                </c:pt>
                <c:pt idx="57">
                  <c:v>119.6</c:v>
                </c:pt>
                <c:pt idx="58">
                  <c:v>108.8</c:v>
                </c:pt>
                <c:pt idx="59">
                  <c:v>119.2</c:v>
                </c:pt>
                <c:pt idx="60">
                  <c:v>105.1</c:v>
                </c:pt>
                <c:pt idx="61">
                  <c:v>104.1</c:v>
                </c:pt>
                <c:pt idx="62">
                  <c:v>103.1</c:v>
                </c:pt>
                <c:pt idx="63">
                  <c:v>108.4</c:v>
                </c:pt>
                <c:pt idx="64">
                  <c:v>111.9</c:v>
                </c:pt>
                <c:pt idx="65">
                  <c:v>121.6</c:v>
                </c:pt>
                <c:pt idx="66">
                  <c:v>150.4</c:v>
                </c:pt>
                <c:pt idx="67">
                  <c:v>133.30000000000001</c:v>
                </c:pt>
                <c:pt idx="68">
                  <c:v>132.69999999999999</c:v>
                </c:pt>
                <c:pt idx="69">
                  <c:v>145</c:v>
                </c:pt>
                <c:pt idx="70">
                  <c:v>123.6</c:v>
                </c:pt>
                <c:pt idx="71">
                  <c:v>128.9</c:v>
                </c:pt>
                <c:pt idx="72">
                  <c:v>141.4</c:v>
                </c:pt>
                <c:pt idx="73">
                  <c:v>137</c:v>
                </c:pt>
                <c:pt idx="74">
                  <c:v>124.4</c:v>
                </c:pt>
                <c:pt idx="75">
                  <c:v>126</c:v>
                </c:pt>
                <c:pt idx="76">
                  <c:v>114.7</c:v>
                </c:pt>
                <c:pt idx="77">
                  <c:v>127.9</c:v>
                </c:pt>
                <c:pt idx="78">
                  <c:v>128.1</c:v>
                </c:pt>
                <c:pt idx="79">
                  <c:v>136.19999999999999</c:v>
                </c:pt>
                <c:pt idx="80">
                  <c:v>130.19999999999999</c:v>
                </c:pt>
                <c:pt idx="81">
                  <c:v>129.69999999999999</c:v>
                </c:pt>
                <c:pt idx="82">
                  <c:v>127.6</c:v>
                </c:pt>
                <c:pt idx="83">
                  <c:v>127.9</c:v>
                </c:pt>
                <c:pt idx="84">
                  <c:v>140.9</c:v>
                </c:pt>
                <c:pt idx="85">
                  <c:v>196.2</c:v>
                </c:pt>
                <c:pt idx="86">
                  <c:v>149.30000000000001</c:v>
                </c:pt>
                <c:pt idx="87">
                  <c:v>179.3</c:v>
                </c:pt>
                <c:pt idx="88">
                  <c:v>184.4</c:v>
                </c:pt>
                <c:pt idx="89">
                  <c:v>185</c:v>
                </c:pt>
                <c:pt idx="90">
                  <c:v>185</c:v>
                </c:pt>
                <c:pt idx="91">
                  <c:v>177.9</c:v>
                </c:pt>
                <c:pt idx="92">
                  <c:v>139.4</c:v>
                </c:pt>
                <c:pt idx="93">
                  <c:v>126.8</c:v>
                </c:pt>
                <c:pt idx="94">
                  <c:v>122.8</c:v>
                </c:pt>
                <c:pt idx="95">
                  <c:v>123.2</c:v>
                </c:pt>
                <c:pt idx="96">
                  <c:v>124.1</c:v>
                </c:pt>
                <c:pt idx="97">
                  <c:v>113</c:v>
                </c:pt>
                <c:pt idx="98">
                  <c:v>112.6</c:v>
                </c:pt>
                <c:pt idx="99">
                  <c:v>114.2</c:v>
                </c:pt>
                <c:pt idx="100">
                  <c:v>114.9</c:v>
                </c:pt>
                <c:pt idx="101">
                  <c:v>125.1</c:v>
                </c:pt>
                <c:pt idx="102">
                  <c:v>127.3</c:v>
                </c:pt>
                <c:pt idx="103">
                  <c:v>124.6</c:v>
                </c:pt>
                <c:pt idx="104">
                  <c:v>127</c:v>
                </c:pt>
                <c:pt idx="105">
                  <c:v>124.4</c:v>
                </c:pt>
                <c:pt idx="106">
                  <c:v>137</c:v>
                </c:pt>
                <c:pt idx="107">
                  <c:v>128.1</c:v>
                </c:pt>
                <c:pt idx="108">
                  <c:v>113.6</c:v>
                </c:pt>
                <c:pt idx="109">
                  <c:v>111.2</c:v>
                </c:pt>
                <c:pt idx="110">
                  <c:v>115.9</c:v>
                </c:pt>
                <c:pt idx="111">
                  <c:v>137.69999999999999</c:v>
                </c:pt>
                <c:pt idx="112">
                  <c:v>136.69999999999999</c:v>
                </c:pt>
                <c:pt idx="113">
                  <c:v>128.30000000000001</c:v>
                </c:pt>
                <c:pt idx="114">
                  <c:v>116.2</c:v>
                </c:pt>
                <c:pt idx="115">
                  <c:v>109</c:v>
                </c:pt>
                <c:pt idx="116">
                  <c:v>106.2</c:v>
                </c:pt>
                <c:pt idx="117">
                  <c:v>105</c:v>
                </c:pt>
                <c:pt idx="118">
                  <c:v>103</c:v>
                </c:pt>
                <c:pt idx="119">
                  <c:v>104.3</c:v>
                </c:pt>
                <c:pt idx="120">
                  <c:v>101.8</c:v>
                </c:pt>
                <c:pt idx="121">
                  <c:v>110.3</c:v>
                </c:pt>
                <c:pt idx="122">
                  <c:v>92.1</c:v>
                </c:pt>
                <c:pt idx="123">
                  <c:v>90.2</c:v>
                </c:pt>
                <c:pt idx="124">
                  <c:v>89.1</c:v>
                </c:pt>
                <c:pt idx="125">
                  <c:v>85.1</c:v>
                </c:pt>
                <c:pt idx="126">
                  <c:v>82.3</c:v>
                </c:pt>
                <c:pt idx="127">
                  <c:v>85.1</c:v>
                </c:pt>
                <c:pt idx="128">
                  <c:v>80.8</c:v>
                </c:pt>
                <c:pt idx="129">
                  <c:v>78.5</c:v>
                </c:pt>
                <c:pt idx="130">
                  <c:v>78.099999999999994</c:v>
                </c:pt>
                <c:pt idx="131">
                  <c:v>73.3</c:v>
                </c:pt>
                <c:pt idx="132">
                  <c:v>78.400000000000006</c:v>
                </c:pt>
                <c:pt idx="133">
                  <c:v>83.7</c:v>
                </c:pt>
                <c:pt idx="134">
                  <c:v>80.400000000000006</c:v>
                </c:pt>
                <c:pt idx="135">
                  <c:v>68.400000000000006</c:v>
                </c:pt>
                <c:pt idx="136">
                  <c:v>70.400000000000006</c:v>
                </c:pt>
                <c:pt idx="137">
                  <c:v>67.2</c:v>
                </c:pt>
                <c:pt idx="138">
                  <c:v>73</c:v>
                </c:pt>
                <c:pt idx="139">
                  <c:v>71.2</c:v>
                </c:pt>
                <c:pt idx="140">
                  <c:v>64.400000000000006</c:v>
                </c:pt>
                <c:pt idx="141">
                  <c:v>73.599999999999994</c:v>
                </c:pt>
                <c:pt idx="142">
                  <c:v>65.400000000000006</c:v>
                </c:pt>
                <c:pt idx="143">
                  <c:v>74.8</c:v>
                </c:pt>
                <c:pt idx="144">
                  <c:v>65.099999999999994</c:v>
                </c:pt>
                <c:pt idx="145">
                  <c:v>73.2</c:v>
                </c:pt>
                <c:pt idx="146">
                  <c:v>67.7</c:v>
                </c:pt>
                <c:pt idx="147">
                  <c:v>55.6</c:v>
                </c:pt>
                <c:pt idx="148">
                  <c:v>66.099999999999994</c:v>
                </c:pt>
                <c:pt idx="149">
                  <c:v>53.7</c:v>
                </c:pt>
                <c:pt idx="150">
                  <c:v>63.2</c:v>
                </c:pt>
                <c:pt idx="151">
                  <c:v>59.4</c:v>
                </c:pt>
                <c:pt idx="152">
                  <c:v>63.9</c:v>
                </c:pt>
                <c:pt idx="153" formatCode="0.0">
                  <c:v>0</c:v>
                </c:pt>
                <c:pt idx="154" formatCode="0.0">
                  <c:v>0</c:v>
                </c:pt>
                <c:pt idx="155" formatCode="0.0">
                  <c:v>0</c:v>
                </c:pt>
                <c:pt idx="156" formatCode="0.0">
                  <c:v>0</c:v>
                </c:pt>
                <c:pt idx="157" formatCode="0.0">
                  <c:v>0</c:v>
                </c:pt>
                <c:pt idx="158" formatCode="0.0">
                  <c:v>0</c:v>
                </c:pt>
                <c:pt idx="159" formatCode="0.0">
                  <c:v>0</c:v>
                </c:pt>
                <c:pt idx="160" formatCode="0.0">
                  <c:v>0</c:v>
                </c:pt>
                <c:pt idx="161" formatCode="0.0">
                  <c:v>0</c:v>
                </c:pt>
                <c:pt idx="162" formatCode="0.0">
                  <c:v>0</c:v>
                </c:pt>
                <c:pt idx="163" formatCode="0.0">
                  <c:v>0</c:v>
                </c:pt>
                <c:pt idx="164" formatCode="0.0">
                  <c:v>0</c:v>
                </c:pt>
                <c:pt idx="165" formatCode="0.0">
                  <c:v>0</c:v>
                </c:pt>
                <c:pt idx="166" formatCode="0.0">
                  <c:v>0</c:v>
                </c:pt>
                <c:pt idx="167" formatCode="0.0">
                  <c:v>0</c:v>
                </c:pt>
                <c:pt idx="168" formatCode="0.0">
                  <c:v>0</c:v>
                </c:pt>
                <c:pt idx="169" formatCode="0.0">
                  <c:v>0</c:v>
                </c:pt>
                <c:pt idx="170" formatCode="0.0">
                  <c:v>0</c:v>
                </c:pt>
                <c:pt idx="171" formatCode="0.0">
                  <c:v>0</c:v>
                </c:pt>
                <c:pt idx="172" formatCode="0.0">
                  <c:v>0</c:v>
                </c:pt>
                <c:pt idx="173" formatCode="0.0">
                  <c:v>0</c:v>
                </c:pt>
                <c:pt idx="174" formatCode="0.0">
                  <c:v>0</c:v>
                </c:pt>
                <c:pt idx="175" formatCode="0.0">
                  <c:v>0</c:v>
                </c:pt>
                <c:pt idx="176" formatCode="0.0">
                  <c:v>0</c:v>
                </c:pt>
                <c:pt idx="177" formatCode="0.0">
                  <c:v>0</c:v>
                </c:pt>
                <c:pt idx="178" formatCode="0.0">
                  <c:v>0</c:v>
                </c:pt>
                <c:pt idx="179" formatCode="0.0">
                  <c:v>0</c:v>
                </c:pt>
                <c:pt idx="180" formatCode="0.0">
                  <c:v>0</c:v>
                </c:pt>
                <c:pt idx="181" formatCode="0.0">
                  <c:v>0</c:v>
                </c:pt>
                <c:pt idx="182" formatCode="0.0">
                  <c:v>0</c:v>
                </c:pt>
                <c:pt idx="183" formatCode="0.0">
                  <c:v>0</c:v>
                </c:pt>
                <c:pt idx="184" formatCode="0.0">
                  <c:v>0</c:v>
                </c:pt>
                <c:pt idx="185" formatCode="0.0">
                  <c:v>0</c:v>
                </c:pt>
                <c:pt idx="186" formatCode="0.0">
                  <c:v>0</c:v>
                </c:pt>
                <c:pt idx="187" formatCode="0.0">
                  <c:v>0</c:v>
                </c:pt>
                <c:pt idx="188" formatCode="0.0">
                  <c:v>0</c:v>
                </c:pt>
                <c:pt idx="189" formatCode="0.0">
                  <c:v>0</c:v>
                </c:pt>
                <c:pt idx="190" formatCode="0.0">
                  <c:v>0</c:v>
                </c:pt>
                <c:pt idx="191" formatCode="0.0">
                  <c:v>0</c:v>
                </c:pt>
                <c:pt idx="192" formatCode="0.0">
                  <c:v>0</c:v>
                </c:pt>
                <c:pt idx="193" formatCode="0.0">
                  <c:v>0</c:v>
                </c:pt>
                <c:pt idx="194" formatCode="0.0">
                  <c:v>0</c:v>
                </c:pt>
                <c:pt idx="195" formatCode="0.0">
                  <c:v>0</c:v>
                </c:pt>
                <c:pt idx="196" formatCode="0.0">
                  <c:v>0</c:v>
                </c:pt>
                <c:pt idx="197" formatCode="0.0">
                  <c:v>0</c:v>
                </c:pt>
                <c:pt idx="198" formatCode="0.0">
                  <c:v>0</c:v>
                </c:pt>
                <c:pt idx="199" formatCode="0.0">
                  <c:v>0</c:v>
                </c:pt>
                <c:pt idx="200" formatCode="0.0">
                  <c:v>0</c:v>
                </c:pt>
                <c:pt idx="201" formatCode="0.0">
                  <c:v>0</c:v>
                </c:pt>
                <c:pt idx="202" formatCode="0.0">
                  <c:v>0</c:v>
                </c:pt>
                <c:pt idx="203" formatCode="0.0">
                  <c:v>0</c:v>
                </c:pt>
                <c:pt idx="204" formatCode="0.0">
                  <c:v>0</c:v>
                </c:pt>
                <c:pt idx="205" formatCode="0.0">
                  <c:v>0</c:v>
                </c:pt>
                <c:pt idx="206" formatCode="0.0">
                  <c:v>0</c:v>
                </c:pt>
                <c:pt idx="207" formatCode="0.0">
                  <c:v>0</c:v>
                </c:pt>
                <c:pt idx="208" formatCode="0.0">
                  <c:v>0</c:v>
                </c:pt>
                <c:pt idx="209" formatCode="0.0">
                  <c:v>0</c:v>
                </c:pt>
                <c:pt idx="210" formatCode="0.0">
                  <c:v>0</c:v>
                </c:pt>
                <c:pt idx="211" formatCode="0.0">
                  <c:v>0</c:v>
                </c:pt>
                <c:pt idx="212" formatCode="0.0">
                  <c:v>0</c:v>
                </c:pt>
                <c:pt idx="213" formatCode="0.0">
                  <c:v>0</c:v>
                </c:pt>
              </c:numCache>
            </c:numRef>
          </c:val>
        </c:ser>
        <c:ser>
          <c:idx val="6"/>
          <c:order val="6"/>
          <c:tx>
            <c:strRef>
              <c:f>Sheet5!$H$3</c:f>
              <c:strCache>
                <c:ptCount val="1"/>
                <c:pt idx="0">
                  <c:v>Spill K 13</c:v>
                </c:pt>
              </c:strCache>
            </c:strRef>
          </c:tx>
          <c:spPr>
            <a:ln w="15875">
              <a:solidFill>
                <a:srgbClr val="0000CC"/>
              </a:solidFill>
            </a:ln>
          </c:spPr>
          <c:marker>
            <c:symbol val="triangle"/>
            <c:size val="2"/>
            <c:spPr>
              <a:solidFill>
                <a:srgbClr val="FF00FF"/>
              </a:solidFill>
            </c:spPr>
          </c:marker>
          <c:cat>
            <c:strRef>
              <c:f>Sheet5!$A$4:$A$217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Sheet5!$H$4:$H$217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23.288299999999985</c:v>
                </c:pt>
                <c:pt idx="8">
                  <c:v>95.799600000000027</c:v>
                </c:pt>
                <c:pt idx="9">
                  <c:v>100.19199999999999</c:v>
                </c:pt>
                <c:pt idx="10">
                  <c:v>108.44820000000004</c:v>
                </c:pt>
                <c:pt idx="11">
                  <c:v>113.6352</c:v>
                </c:pt>
                <c:pt idx="12">
                  <c:v>89.32</c:v>
                </c:pt>
                <c:pt idx="13">
                  <c:v>98.99190000000003</c:v>
                </c:pt>
                <c:pt idx="14">
                  <c:v>106.62589999999996</c:v>
                </c:pt>
                <c:pt idx="15">
                  <c:v>106.33349999999999</c:v>
                </c:pt>
                <c:pt idx="16">
                  <c:v>93.006899999999987</c:v>
                </c:pt>
                <c:pt idx="17">
                  <c:v>91.809899999999985</c:v>
                </c:pt>
                <c:pt idx="18">
                  <c:v>78.08</c:v>
                </c:pt>
                <c:pt idx="19">
                  <c:v>84.468300000000013</c:v>
                </c:pt>
                <c:pt idx="20">
                  <c:v>87</c:v>
                </c:pt>
                <c:pt idx="21">
                  <c:v>92.991900000000044</c:v>
                </c:pt>
                <c:pt idx="22">
                  <c:v>80.358599999999981</c:v>
                </c:pt>
                <c:pt idx="23">
                  <c:v>79.478200000000001</c:v>
                </c:pt>
                <c:pt idx="24">
                  <c:v>78.004499999999993</c:v>
                </c:pt>
                <c:pt idx="25">
                  <c:v>76.034200000000027</c:v>
                </c:pt>
                <c:pt idx="26">
                  <c:v>76.235399999999998</c:v>
                </c:pt>
                <c:pt idx="27">
                  <c:v>80.797500000000042</c:v>
                </c:pt>
                <c:pt idx="28">
                  <c:v>81.236400000000003</c:v>
                </c:pt>
                <c:pt idx="29">
                  <c:v>83.199600000000004</c:v>
                </c:pt>
                <c:pt idx="30">
                  <c:v>91</c:v>
                </c:pt>
                <c:pt idx="31">
                  <c:v>84.08</c:v>
                </c:pt>
                <c:pt idx="32">
                  <c:v>90.476300000000009</c:v>
                </c:pt>
                <c:pt idx="33">
                  <c:v>84.972999999999999</c:v>
                </c:pt>
                <c:pt idx="34">
                  <c:v>78.515800000000013</c:v>
                </c:pt>
                <c:pt idx="35">
                  <c:v>82.11999999999999</c:v>
                </c:pt>
                <c:pt idx="36">
                  <c:v>89.08</c:v>
                </c:pt>
                <c:pt idx="37">
                  <c:v>92.892899999999983</c:v>
                </c:pt>
                <c:pt idx="38">
                  <c:v>98.483000000000004</c:v>
                </c:pt>
                <c:pt idx="39">
                  <c:v>112.11850000000001</c:v>
                </c:pt>
                <c:pt idx="40">
                  <c:v>119.7582</c:v>
                </c:pt>
                <c:pt idx="41">
                  <c:v>105.85080000000001</c:v>
                </c:pt>
                <c:pt idx="42">
                  <c:v>104.5164</c:v>
                </c:pt>
                <c:pt idx="43">
                  <c:v>130.56560000000002</c:v>
                </c:pt>
                <c:pt idx="44">
                  <c:v>125.66399999999999</c:v>
                </c:pt>
                <c:pt idx="45">
                  <c:v>111.33149999999999</c:v>
                </c:pt>
                <c:pt idx="46">
                  <c:v>111.254</c:v>
                </c:pt>
                <c:pt idx="47">
                  <c:v>114.16619999999999</c:v>
                </c:pt>
                <c:pt idx="48">
                  <c:v>116.892</c:v>
                </c:pt>
                <c:pt idx="49">
                  <c:v>117.09160000000003</c:v>
                </c:pt>
                <c:pt idx="50">
                  <c:v>108.97120000000002</c:v>
                </c:pt>
                <c:pt idx="51">
                  <c:v>105.41579999999999</c:v>
                </c:pt>
                <c:pt idx="52">
                  <c:v>118.75999999999999</c:v>
                </c:pt>
                <c:pt idx="53">
                  <c:v>110.5629</c:v>
                </c:pt>
                <c:pt idx="54">
                  <c:v>110.06760000000006</c:v>
                </c:pt>
                <c:pt idx="55">
                  <c:v>113</c:v>
                </c:pt>
                <c:pt idx="56">
                  <c:v>112.23869999999999</c:v>
                </c:pt>
                <c:pt idx="57">
                  <c:v>109.33560000000001</c:v>
                </c:pt>
                <c:pt idx="58">
                  <c:v>102.8622</c:v>
                </c:pt>
                <c:pt idx="59">
                  <c:v>95.798900000000003</c:v>
                </c:pt>
                <c:pt idx="60">
                  <c:v>95.999399999999994</c:v>
                </c:pt>
                <c:pt idx="61">
                  <c:v>93.086699999999993</c:v>
                </c:pt>
                <c:pt idx="62">
                  <c:v>77.760000000000005</c:v>
                </c:pt>
                <c:pt idx="63">
                  <c:v>100.77359999999999</c:v>
                </c:pt>
                <c:pt idx="64">
                  <c:v>88.498199999999997</c:v>
                </c:pt>
                <c:pt idx="65">
                  <c:v>93.884699999999995</c:v>
                </c:pt>
                <c:pt idx="66">
                  <c:v>95.171999999999983</c:v>
                </c:pt>
                <c:pt idx="67">
                  <c:v>86.127200000000002</c:v>
                </c:pt>
                <c:pt idx="68">
                  <c:v>91.91160000000005</c:v>
                </c:pt>
                <c:pt idx="69">
                  <c:v>90.054300000000012</c:v>
                </c:pt>
                <c:pt idx="70">
                  <c:v>92.960000000000022</c:v>
                </c:pt>
                <c:pt idx="71">
                  <c:v>79.197500000000005</c:v>
                </c:pt>
                <c:pt idx="72">
                  <c:v>95.077100000000002</c:v>
                </c:pt>
                <c:pt idx="73">
                  <c:v>96.4</c:v>
                </c:pt>
                <c:pt idx="74">
                  <c:v>89.56</c:v>
                </c:pt>
                <c:pt idx="75">
                  <c:v>90.64</c:v>
                </c:pt>
                <c:pt idx="76">
                  <c:v>76.782000000000011</c:v>
                </c:pt>
                <c:pt idx="77">
                  <c:v>76.109799999999979</c:v>
                </c:pt>
                <c:pt idx="78">
                  <c:v>81.555599999999998</c:v>
                </c:pt>
                <c:pt idx="79">
                  <c:v>77.844899999999996</c:v>
                </c:pt>
                <c:pt idx="80">
                  <c:v>79.077200000000005</c:v>
                </c:pt>
                <c:pt idx="81">
                  <c:v>82.960000000000022</c:v>
                </c:pt>
                <c:pt idx="82">
                  <c:v>99.231300000000005</c:v>
                </c:pt>
                <c:pt idx="83">
                  <c:v>97.11999999999999</c:v>
                </c:pt>
                <c:pt idx="84">
                  <c:v>94.11999999999999</c:v>
                </c:pt>
                <c:pt idx="85">
                  <c:v>99.88</c:v>
                </c:pt>
                <c:pt idx="86">
                  <c:v>99.567600000000027</c:v>
                </c:pt>
                <c:pt idx="87">
                  <c:v>98.525099999999981</c:v>
                </c:pt>
                <c:pt idx="88">
                  <c:v>98.049600000000027</c:v>
                </c:pt>
                <c:pt idx="89">
                  <c:v>104.3532</c:v>
                </c:pt>
                <c:pt idx="90">
                  <c:v>96.52079999999998</c:v>
                </c:pt>
                <c:pt idx="91">
                  <c:v>97.91320000000006</c:v>
                </c:pt>
                <c:pt idx="92">
                  <c:v>97.041600000000045</c:v>
                </c:pt>
                <c:pt idx="93">
                  <c:v>98.637</c:v>
                </c:pt>
                <c:pt idx="94">
                  <c:v>97.333600000000004</c:v>
                </c:pt>
                <c:pt idx="95">
                  <c:v>97.314400000000006</c:v>
                </c:pt>
                <c:pt idx="96">
                  <c:v>97.76</c:v>
                </c:pt>
                <c:pt idx="97">
                  <c:v>94.682699999999983</c:v>
                </c:pt>
                <c:pt idx="98">
                  <c:v>92.694199999999995</c:v>
                </c:pt>
                <c:pt idx="99">
                  <c:v>80.2</c:v>
                </c:pt>
                <c:pt idx="100">
                  <c:v>75.56</c:v>
                </c:pt>
                <c:pt idx="101">
                  <c:v>73.056899999999985</c:v>
                </c:pt>
                <c:pt idx="102">
                  <c:v>74.732699999999994</c:v>
                </c:pt>
                <c:pt idx="103">
                  <c:v>77.052799999999948</c:v>
                </c:pt>
                <c:pt idx="104">
                  <c:v>75.022999999999982</c:v>
                </c:pt>
                <c:pt idx="105">
                  <c:v>78.323699999999988</c:v>
                </c:pt>
                <c:pt idx="106">
                  <c:v>72.963000000000022</c:v>
                </c:pt>
                <c:pt idx="107">
                  <c:v>69.613600000000005</c:v>
                </c:pt>
                <c:pt idx="108">
                  <c:v>70.127599999999987</c:v>
                </c:pt>
                <c:pt idx="109">
                  <c:v>70.583100000000002</c:v>
                </c:pt>
                <c:pt idx="110">
                  <c:v>74.88</c:v>
                </c:pt>
                <c:pt idx="111">
                  <c:v>64.36</c:v>
                </c:pt>
                <c:pt idx="112">
                  <c:v>72.356399999999979</c:v>
                </c:pt>
                <c:pt idx="113">
                  <c:v>60.368700000000011</c:v>
                </c:pt>
                <c:pt idx="114">
                  <c:v>54.800000000000004</c:v>
                </c:pt>
                <c:pt idx="115">
                  <c:v>61.765200000000021</c:v>
                </c:pt>
                <c:pt idx="116">
                  <c:v>69.8</c:v>
                </c:pt>
                <c:pt idx="117">
                  <c:v>54.120000000000012</c:v>
                </c:pt>
                <c:pt idx="118">
                  <c:v>52.811699999999995</c:v>
                </c:pt>
                <c:pt idx="119">
                  <c:v>59</c:v>
                </c:pt>
                <c:pt idx="120">
                  <c:v>60.727800000000009</c:v>
                </c:pt>
                <c:pt idx="121">
                  <c:v>65.635499999999979</c:v>
                </c:pt>
                <c:pt idx="122">
                  <c:v>65.523400000000009</c:v>
                </c:pt>
                <c:pt idx="123">
                  <c:v>58.812600000000003</c:v>
                </c:pt>
                <c:pt idx="124">
                  <c:v>61.312900000000006</c:v>
                </c:pt>
                <c:pt idx="125">
                  <c:v>62.527500000000003</c:v>
                </c:pt>
                <c:pt idx="126">
                  <c:v>56.937299999999993</c:v>
                </c:pt>
                <c:pt idx="127">
                  <c:v>65.874899999999982</c:v>
                </c:pt>
                <c:pt idx="128">
                  <c:v>57.192600000000013</c:v>
                </c:pt>
                <c:pt idx="129">
                  <c:v>56.79460000000001</c:v>
                </c:pt>
                <c:pt idx="130">
                  <c:v>56.937299999999993</c:v>
                </c:pt>
                <c:pt idx="131">
                  <c:v>54.400000000000006</c:v>
                </c:pt>
                <c:pt idx="132">
                  <c:v>40.7836</c:v>
                </c:pt>
                <c:pt idx="133">
                  <c:v>55.820100000000011</c:v>
                </c:pt>
                <c:pt idx="134">
                  <c:v>62.403600000000004</c:v>
                </c:pt>
                <c:pt idx="135">
                  <c:v>61.52000000000001</c:v>
                </c:pt>
                <c:pt idx="136">
                  <c:v>52.410699999999999</c:v>
                </c:pt>
                <c:pt idx="137">
                  <c:v>58.987099999999998</c:v>
                </c:pt>
                <c:pt idx="138">
                  <c:v>56.781600000000005</c:v>
                </c:pt>
                <c:pt idx="139">
                  <c:v>49.551000000000002</c:v>
                </c:pt>
                <c:pt idx="140">
                  <c:v>51.143000000000008</c:v>
                </c:pt>
                <c:pt idx="141">
                  <c:v>54.400000000000006</c:v>
                </c:pt>
                <c:pt idx="142">
                  <c:v>52.747800000000005</c:v>
                </c:pt>
                <c:pt idx="143">
                  <c:v>51.063400000000001</c:v>
                </c:pt>
                <c:pt idx="144">
                  <c:v>50.330400000000004</c:v>
                </c:pt>
                <c:pt idx="145">
                  <c:v>47.275200000000012</c:v>
                </c:pt>
                <c:pt idx="146">
                  <c:v>39.760200000000012</c:v>
                </c:pt>
                <c:pt idx="147">
                  <c:v>49.242800000000003</c:v>
                </c:pt>
                <c:pt idx="148">
                  <c:v>45.593700000000013</c:v>
                </c:pt>
                <c:pt idx="149">
                  <c:v>48.079900000000002</c:v>
                </c:pt>
                <c:pt idx="150">
                  <c:v>49.488400000000006</c:v>
                </c:pt>
                <c:pt idx="151">
                  <c:v>50.194200000000009</c:v>
                </c:pt>
                <c:pt idx="152">
                  <c:v>48.839999999999996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0.90360000000000051</c:v>
                </c:pt>
                <c:pt idx="167">
                  <c:v>0.87120000000000031</c:v>
                </c:pt>
                <c:pt idx="168">
                  <c:v>0.9229000000000005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marker val="1"/>
        <c:axId val="100705792"/>
        <c:axId val="100704256"/>
      </c:lineChart>
      <c:catAx>
        <c:axId val="100684160"/>
        <c:scaling>
          <c:orientation val="minMax"/>
        </c:scaling>
        <c:axPos val="b"/>
        <c:majorTickMark val="none"/>
        <c:tickLblPos val="nextTo"/>
        <c:spPr>
          <a:noFill/>
        </c:spPr>
        <c:txPr>
          <a:bodyPr/>
          <a:lstStyle/>
          <a:p>
            <a:pPr>
              <a:defRPr sz="900" b="1"/>
            </a:pPr>
            <a:endParaRPr lang="en-US"/>
          </a:p>
        </c:txPr>
        <c:crossAx val="100686080"/>
        <c:crosses val="autoZero"/>
        <c:auto val="1"/>
        <c:lblAlgn val="ctr"/>
        <c:lblOffset val="100"/>
        <c:tickLblSkip val="35"/>
      </c:catAx>
      <c:valAx>
        <c:axId val="100686080"/>
        <c:scaling>
          <c:orientation val="minMax"/>
          <c:max val="100"/>
        </c:scaling>
        <c:axPos val="l"/>
        <c:majorGridlines>
          <c:spPr>
            <a:ln w="25400">
              <a:solidFill>
                <a:schemeClr val="tx1"/>
              </a:solidFill>
            </a:ln>
          </c:spPr>
        </c:majorGridlines>
        <c:numFmt formatCode="0.0" sourceLinked="1"/>
        <c:majorTickMark val="none"/>
        <c:tickLblPos val="nextTo"/>
        <c:txPr>
          <a:bodyPr/>
          <a:lstStyle/>
          <a:p>
            <a:pPr>
              <a:defRPr sz="900" b="1"/>
            </a:pPr>
            <a:endParaRPr lang="en-US"/>
          </a:p>
        </c:txPr>
        <c:crossAx val="100684160"/>
        <c:crosses val="autoZero"/>
        <c:crossBetween val="between"/>
        <c:majorUnit val="10"/>
      </c:valAx>
      <c:valAx>
        <c:axId val="100704256"/>
        <c:scaling>
          <c:orientation val="minMax"/>
          <c:max val="350"/>
        </c:scaling>
        <c:axPos val="r"/>
        <c:numFmt formatCode="0.0" sourceLinked="1"/>
        <c:tickLblPos val="nextTo"/>
        <c:txPr>
          <a:bodyPr/>
          <a:lstStyle/>
          <a:p>
            <a:pPr>
              <a:defRPr sz="900" b="1"/>
            </a:pPr>
            <a:endParaRPr lang="en-US"/>
          </a:p>
        </c:txPr>
        <c:crossAx val="100705792"/>
        <c:crosses val="max"/>
        <c:crossBetween val="between"/>
      </c:valAx>
      <c:catAx>
        <c:axId val="100705792"/>
        <c:scaling>
          <c:orientation val="minMax"/>
        </c:scaling>
        <c:delete val="1"/>
        <c:axPos val="b"/>
        <c:tickLblPos val="none"/>
        <c:crossAx val="100704256"/>
        <c:crosses val="autoZero"/>
        <c:auto val="1"/>
        <c:lblAlgn val="ctr"/>
        <c:lblOffset val="100"/>
      </c:catAx>
      <c:spPr>
        <a:solidFill>
          <a:schemeClr val="accent5">
            <a:lumMod val="20000"/>
            <a:lumOff val="80000"/>
          </a:schemeClr>
        </a:solidFill>
      </c:spPr>
    </c:plotArea>
    <c:legend>
      <c:legendPos val="b"/>
      <c:legendEntry>
        <c:idx val="0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6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7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8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9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10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egendEntry>
        <c:idx val="11"/>
        <c:txPr>
          <a:bodyPr/>
          <a:lstStyle/>
          <a:p>
            <a:pPr>
              <a:defRPr sz="900">
                <a:solidFill>
                  <a:sysClr val="windowText" lastClr="00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2624732170186734"/>
          <c:y val="0.92158151064450311"/>
          <c:w val="0.7842363024181207"/>
          <c:h val="6.2341353164187784E-2"/>
        </c:manualLayout>
      </c:layout>
      <c:spPr>
        <a:solidFill>
          <a:schemeClr val="accent5">
            <a:lumMod val="20000"/>
            <a:lumOff val="80000"/>
          </a:schemeClr>
        </a:solidFill>
      </c:spPr>
    </c:legend>
    <c:plotVisOnly val="1"/>
  </c:chart>
  <c:spPr>
    <a:solidFill>
      <a:srgbClr val="0F054B"/>
    </a:solidFill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6"/>
  <c:chart>
    <c:title>
      <c:tx>
        <c:rich>
          <a:bodyPr/>
          <a:lstStyle/>
          <a:p>
            <a:pPr>
              <a:defRPr b="0"/>
            </a:pPr>
            <a:r>
              <a:rPr lang="en-US" b="0" dirty="0" smtClean="0"/>
              <a:t>1998</a:t>
            </a:r>
            <a:endParaRPr lang="en-US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164698618186638E-2"/>
          <c:y val="0.13280635753864101"/>
          <c:w val="0.90837269339158966"/>
          <c:h val="0.82265354330708662"/>
        </c:manualLayout>
      </c:layout>
      <c:lineChart>
        <c:grouping val="standard"/>
        <c:ser>
          <c:idx val="1"/>
          <c:order val="1"/>
          <c:tx>
            <c:strRef>
              <c:f>'pre-spillwall'!$C$2:$C$3</c:f>
              <c:strCache>
                <c:ptCount val="1"/>
                <c:pt idx="0">
                  <c:v>1998 %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'pre-spillwall'!$A$4:$A$217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'pre-spillwall'!$C$4:$C$217</c:f>
              <c:numCache>
                <c:formatCode>0.0</c:formatCode>
                <c:ptCount val="214"/>
                <c:pt idx="0">
                  <c:v>0</c:v>
                </c:pt>
                <c:pt idx="1">
                  <c:v>8.3333333333333321</c:v>
                </c:pt>
                <c:pt idx="2">
                  <c:v>22.448979591836729</c:v>
                </c:pt>
                <c:pt idx="3">
                  <c:v>13.076923076923078</c:v>
                </c:pt>
                <c:pt idx="4">
                  <c:v>17.599999999999987</c:v>
                </c:pt>
                <c:pt idx="5">
                  <c:v>17.105263157894747</c:v>
                </c:pt>
                <c:pt idx="6">
                  <c:v>12.658227848101266</c:v>
                </c:pt>
                <c:pt idx="7">
                  <c:v>10.909090909090914</c:v>
                </c:pt>
                <c:pt idx="8">
                  <c:v>17.514124293785301</c:v>
                </c:pt>
                <c:pt idx="9">
                  <c:v>43.307086614173208</c:v>
                </c:pt>
                <c:pt idx="10">
                  <c:v>32.574430823117325</c:v>
                </c:pt>
                <c:pt idx="11">
                  <c:v>33.076923076923073</c:v>
                </c:pt>
                <c:pt idx="12">
                  <c:v>43.205574912892011</c:v>
                </c:pt>
                <c:pt idx="13">
                  <c:v>96.501457725947574</c:v>
                </c:pt>
                <c:pt idx="14">
                  <c:v>31.922398589065232</c:v>
                </c:pt>
                <c:pt idx="15">
                  <c:v>20.797227036395135</c:v>
                </c:pt>
                <c:pt idx="16">
                  <c:v>36.279547790339159</c:v>
                </c:pt>
                <c:pt idx="17">
                  <c:v>50.608272506082749</c:v>
                </c:pt>
                <c:pt idx="18">
                  <c:v>69.930069930069934</c:v>
                </c:pt>
                <c:pt idx="19">
                  <c:v>92.292089249492903</c:v>
                </c:pt>
                <c:pt idx="20">
                  <c:v>78.470254957507095</c:v>
                </c:pt>
                <c:pt idx="21">
                  <c:v>77.970102281667977</c:v>
                </c:pt>
                <c:pt idx="22">
                  <c:v>66.726137377341658</c:v>
                </c:pt>
                <c:pt idx="23">
                  <c:v>81.854043392504849</c:v>
                </c:pt>
                <c:pt idx="24">
                  <c:v>85.202492211837978</c:v>
                </c:pt>
                <c:pt idx="25">
                  <c:v>73.935018050541473</c:v>
                </c:pt>
                <c:pt idx="26">
                  <c:v>81.102362204724344</c:v>
                </c:pt>
                <c:pt idx="27">
                  <c:v>73.833097595473788</c:v>
                </c:pt>
                <c:pt idx="28">
                  <c:v>76.368159203980099</c:v>
                </c:pt>
                <c:pt idx="29">
                  <c:v>77.600849256900219</c:v>
                </c:pt>
                <c:pt idx="30">
                  <c:v>77.496671105193073</c:v>
                </c:pt>
                <c:pt idx="31">
                  <c:v>74.353876739562537</c:v>
                </c:pt>
                <c:pt idx="32">
                  <c:v>77.54749568221078</c:v>
                </c:pt>
                <c:pt idx="33">
                  <c:v>70.595382746050944</c:v>
                </c:pt>
                <c:pt idx="34">
                  <c:v>75.04488330341114</c:v>
                </c:pt>
                <c:pt idx="35">
                  <c:v>70.893371757924996</c:v>
                </c:pt>
                <c:pt idx="36">
                  <c:v>74</c:v>
                </c:pt>
                <c:pt idx="37">
                  <c:v>58.934707903780051</c:v>
                </c:pt>
                <c:pt idx="38">
                  <c:v>53.951890034364233</c:v>
                </c:pt>
                <c:pt idx="39">
                  <c:v>53.846153846153875</c:v>
                </c:pt>
                <c:pt idx="40">
                  <c:v>61.627906976744185</c:v>
                </c:pt>
                <c:pt idx="41">
                  <c:v>63.768115942029063</c:v>
                </c:pt>
                <c:pt idx="42">
                  <c:v>49.407114624505958</c:v>
                </c:pt>
                <c:pt idx="43">
                  <c:v>53.333333333333336</c:v>
                </c:pt>
                <c:pt idx="44">
                  <c:v>38.532110091743121</c:v>
                </c:pt>
                <c:pt idx="45">
                  <c:v>50.24875621890552</c:v>
                </c:pt>
                <c:pt idx="46">
                  <c:v>59.649122807017541</c:v>
                </c:pt>
                <c:pt idx="47">
                  <c:v>63.194444444444422</c:v>
                </c:pt>
                <c:pt idx="48">
                  <c:v>29.936305732484087</c:v>
                </c:pt>
                <c:pt idx="49">
                  <c:v>66.795366795366803</c:v>
                </c:pt>
                <c:pt idx="50">
                  <c:v>49.253731343283576</c:v>
                </c:pt>
                <c:pt idx="51">
                  <c:v>58.555133079847906</c:v>
                </c:pt>
                <c:pt idx="52">
                  <c:v>40</c:v>
                </c:pt>
                <c:pt idx="53">
                  <c:v>76.585365853658459</c:v>
                </c:pt>
                <c:pt idx="54">
                  <c:v>55.958549222797927</c:v>
                </c:pt>
                <c:pt idx="55">
                  <c:v>69.902912621359221</c:v>
                </c:pt>
                <c:pt idx="56">
                  <c:v>42.990654205607449</c:v>
                </c:pt>
                <c:pt idx="57">
                  <c:v>50.632911392405099</c:v>
                </c:pt>
                <c:pt idx="58">
                  <c:v>56.459330143540654</c:v>
                </c:pt>
                <c:pt idx="59">
                  <c:v>39.917695473250987</c:v>
                </c:pt>
                <c:pt idx="60">
                  <c:v>55.434782608695635</c:v>
                </c:pt>
                <c:pt idx="61">
                  <c:v>29.268292682926806</c:v>
                </c:pt>
                <c:pt idx="62">
                  <c:v>39.83050847457627</c:v>
                </c:pt>
                <c:pt idx="63">
                  <c:v>43.119266055045848</c:v>
                </c:pt>
                <c:pt idx="64">
                  <c:v>52.558139534883743</c:v>
                </c:pt>
                <c:pt idx="65">
                  <c:v>59.036144578313234</c:v>
                </c:pt>
                <c:pt idx="66">
                  <c:v>64.462809917355372</c:v>
                </c:pt>
                <c:pt idx="67">
                  <c:v>58.490566037735853</c:v>
                </c:pt>
                <c:pt idx="68">
                  <c:v>54.777070063694239</c:v>
                </c:pt>
                <c:pt idx="69">
                  <c:v>58.139534883720955</c:v>
                </c:pt>
                <c:pt idx="70">
                  <c:v>27.777777777777779</c:v>
                </c:pt>
                <c:pt idx="71">
                  <c:v>40.104166666666629</c:v>
                </c:pt>
                <c:pt idx="72">
                  <c:v>54.901960784313708</c:v>
                </c:pt>
                <c:pt idx="73">
                  <c:v>53.488372093023251</c:v>
                </c:pt>
                <c:pt idx="74">
                  <c:v>52.186588921282798</c:v>
                </c:pt>
                <c:pt idx="75">
                  <c:v>49.609375000000021</c:v>
                </c:pt>
                <c:pt idx="76">
                  <c:v>36.329588014981283</c:v>
                </c:pt>
                <c:pt idx="77">
                  <c:v>38.943248532289601</c:v>
                </c:pt>
                <c:pt idx="78">
                  <c:v>35.221674876847295</c:v>
                </c:pt>
                <c:pt idx="79">
                  <c:v>41.019955654102006</c:v>
                </c:pt>
                <c:pt idx="80">
                  <c:v>26.011560693641627</c:v>
                </c:pt>
                <c:pt idx="81">
                  <c:v>26.899383983572889</c:v>
                </c:pt>
                <c:pt idx="82">
                  <c:v>27.990970654627539</c:v>
                </c:pt>
                <c:pt idx="83">
                  <c:v>31.140350877192986</c:v>
                </c:pt>
                <c:pt idx="84">
                  <c:v>33.743409490333896</c:v>
                </c:pt>
                <c:pt idx="85">
                  <c:v>26.068376068376072</c:v>
                </c:pt>
                <c:pt idx="86">
                  <c:v>17.647058823529424</c:v>
                </c:pt>
                <c:pt idx="87">
                  <c:v>18.617021276595743</c:v>
                </c:pt>
                <c:pt idx="88">
                  <c:v>20.916905444126083</c:v>
                </c:pt>
                <c:pt idx="89">
                  <c:v>28.02547770700637</c:v>
                </c:pt>
                <c:pt idx="90">
                  <c:v>30.414746543778783</c:v>
                </c:pt>
                <c:pt idx="91">
                  <c:v>37.125748502994028</c:v>
                </c:pt>
                <c:pt idx="92">
                  <c:v>15.436241610738255</c:v>
                </c:pt>
                <c:pt idx="93">
                  <c:v>25.412541254125394</c:v>
                </c:pt>
                <c:pt idx="94">
                  <c:v>12.318840579710146</c:v>
                </c:pt>
                <c:pt idx="95">
                  <c:v>24.313725490196088</c:v>
                </c:pt>
                <c:pt idx="96">
                  <c:v>16.145833333333318</c:v>
                </c:pt>
                <c:pt idx="97">
                  <c:v>26.956521739130427</c:v>
                </c:pt>
                <c:pt idx="98">
                  <c:v>13.382899628252792</c:v>
                </c:pt>
                <c:pt idx="99">
                  <c:v>29.230769230769209</c:v>
                </c:pt>
                <c:pt idx="100">
                  <c:v>26.40449438202247</c:v>
                </c:pt>
                <c:pt idx="101">
                  <c:v>18.134715025906747</c:v>
                </c:pt>
                <c:pt idx="102">
                  <c:v>27.385892116182575</c:v>
                </c:pt>
                <c:pt idx="103">
                  <c:v>25.943396226415089</c:v>
                </c:pt>
                <c:pt idx="104">
                  <c:v>26.923076923076923</c:v>
                </c:pt>
                <c:pt idx="105">
                  <c:v>26.870748299319729</c:v>
                </c:pt>
                <c:pt idx="106">
                  <c:v>8.9005235602094235</c:v>
                </c:pt>
                <c:pt idx="107">
                  <c:v>8.5714285714285712</c:v>
                </c:pt>
                <c:pt idx="108">
                  <c:v>16.574585635359114</c:v>
                </c:pt>
                <c:pt idx="109">
                  <c:v>26.041666666666668</c:v>
                </c:pt>
                <c:pt idx="110">
                  <c:v>26.506024096385534</c:v>
                </c:pt>
                <c:pt idx="111">
                  <c:v>20.388349514563075</c:v>
                </c:pt>
                <c:pt idx="112">
                  <c:v>24.590163934426229</c:v>
                </c:pt>
                <c:pt idx="113">
                  <c:v>23.387096774193537</c:v>
                </c:pt>
                <c:pt idx="114">
                  <c:v>34.545454545454547</c:v>
                </c:pt>
                <c:pt idx="115">
                  <c:v>18.348623853210999</c:v>
                </c:pt>
                <c:pt idx="116">
                  <c:v>37.423312883435607</c:v>
                </c:pt>
                <c:pt idx="117">
                  <c:v>22.891566265060231</c:v>
                </c:pt>
                <c:pt idx="118">
                  <c:v>18.461538461538463</c:v>
                </c:pt>
                <c:pt idx="119">
                  <c:v>20.238095238095227</c:v>
                </c:pt>
                <c:pt idx="120">
                  <c:v>28.947368421052644</c:v>
                </c:pt>
                <c:pt idx="121">
                  <c:v>42.465753424657535</c:v>
                </c:pt>
                <c:pt idx="122">
                  <c:v>18.421052631578924</c:v>
                </c:pt>
                <c:pt idx="123">
                  <c:v>43.902439024390247</c:v>
                </c:pt>
                <c:pt idx="124">
                  <c:v>22.891566265060231</c:v>
                </c:pt>
                <c:pt idx="125">
                  <c:v>26.865671641791035</c:v>
                </c:pt>
                <c:pt idx="126">
                  <c:v>38.70967741935484</c:v>
                </c:pt>
                <c:pt idx="127">
                  <c:v>60.194174757281544</c:v>
                </c:pt>
                <c:pt idx="128">
                  <c:v>55.952380952380956</c:v>
                </c:pt>
                <c:pt idx="129">
                  <c:v>31.25</c:v>
                </c:pt>
                <c:pt idx="130">
                  <c:v>44.827586206896534</c:v>
                </c:pt>
                <c:pt idx="131">
                  <c:v>20.689655172413794</c:v>
                </c:pt>
                <c:pt idx="132">
                  <c:v>28.000000000000004</c:v>
                </c:pt>
                <c:pt idx="133">
                  <c:v>47.407407407407362</c:v>
                </c:pt>
                <c:pt idx="134">
                  <c:v>21.739130434782609</c:v>
                </c:pt>
                <c:pt idx="135">
                  <c:v>18.666666666666668</c:v>
                </c:pt>
                <c:pt idx="136">
                  <c:v>7.8431372549019605</c:v>
                </c:pt>
                <c:pt idx="137">
                  <c:v>46.45669291338583</c:v>
                </c:pt>
                <c:pt idx="138">
                  <c:v>13.227513227513223</c:v>
                </c:pt>
                <c:pt idx="139">
                  <c:v>22.950819672131125</c:v>
                </c:pt>
                <c:pt idx="140">
                  <c:v>7.2368421052631655</c:v>
                </c:pt>
                <c:pt idx="141">
                  <c:v>50.417827298050121</c:v>
                </c:pt>
                <c:pt idx="142">
                  <c:v>8.2222222222222232</c:v>
                </c:pt>
                <c:pt idx="143">
                  <c:v>25.042016806722671</c:v>
                </c:pt>
                <c:pt idx="144">
                  <c:v>10.435931307793924</c:v>
                </c:pt>
                <c:pt idx="145">
                  <c:v>41.488577745025815</c:v>
                </c:pt>
                <c:pt idx="146">
                  <c:v>23.760523854069202</c:v>
                </c:pt>
                <c:pt idx="147">
                  <c:v>23.516153268219391</c:v>
                </c:pt>
                <c:pt idx="148">
                  <c:v>5.7430007178750895</c:v>
                </c:pt>
                <c:pt idx="149">
                  <c:v>33.590462833099579</c:v>
                </c:pt>
                <c:pt idx="150">
                  <c:v>20.128136679124378</c:v>
                </c:pt>
                <c:pt idx="151">
                  <c:v>35.847420892934544</c:v>
                </c:pt>
                <c:pt idx="152">
                  <c:v>26.591289782244555</c:v>
                </c:pt>
                <c:pt idx="153">
                  <c:v>3.4095634095634084</c:v>
                </c:pt>
                <c:pt idx="154">
                  <c:v>11.196228638774308</c:v>
                </c:pt>
                <c:pt idx="155">
                  <c:v>8.8000000000000025</c:v>
                </c:pt>
                <c:pt idx="156">
                  <c:v>14.871438498957616</c:v>
                </c:pt>
                <c:pt idx="157">
                  <c:v>2.469135802469137</c:v>
                </c:pt>
                <c:pt idx="158">
                  <c:v>5.034232782923886</c:v>
                </c:pt>
                <c:pt idx="159">
                  <c:v>11.09789932619897</c:v>
                </c:pt>
                <c:pt idx="160">
                  <c:v>26.076887447892563</c:v>
                </c:pt>
                <c:pt idx="161">
                  <c:v>16.43373493975902</c:v>
                </c:pt>
                <c:pt idx="162">
                  <c:v>14.417177914110423</c:v>
                </c:pt>
                <c:pt idx="163">
                  <c:v>8.3136016837674305</c:v>
                </c:pt>
                <c:pt idx="164">
                  <c:v>5.0417246175243404</c:v>
                </c:pt>
                <c:pt idx="165">
                  <c:v>13.850687622789795</c:v>
                </c:pt>
                <c:pt idx="166">
                  <c:v>4.5509603737670865</c:v>
                </c:pt>
                <c:pt idx="167">
                  <c:v>6.5596846846846883</c:v>
                </c:pt>
                <c:pt idx="168">
                  <c:v>7.1876305892185508</c:v>
                </c:pt>
                <c:pt idx="169">
                  <c:v>7.747395833333333</c:v>
                </c:pt>
                <c:pt idx="170">
                  <c:v>2.702702702702704</c:v>
                </c:pt>
                <c:pt idx="171">
                  <c:v>15.955056179775292</c:v>
                </c:pt>
                <c:pt idx="172">
                  <c:v>18.896037927531314</c:v>
                </c:pt>
                <c:pt idx="173">
                  <c:v>12.021136063408196</c:v>
                </c:pt>
                <c:pt idx="174">
                  <c:v>11.49079984979347</c:v>
                </c:pt>
                <c:pt idx="175">
                  <c:v>34.475374732334053</c:v>
                </c:pt>
                <c:pt idx="176">
                  <c:v>32.551908908238445</c:v>
                </c:pt>
                <c:pt idx="177">
                  <c:v>18.189233278955932</c:v>
                </c:pt>
                <c:pt idx="178">
                  <c:v>6.134969325153377</c:v>
                </c:pt>
                <c:pt idx="179">
                  <c:v>18.241903502974214</c:v>
                </c:pt>
                <c:pt idx="180">
                  <c:v>12.195121951219511</c:v>
                </c:pt>
                <c:pt idx="181">
                  <c:v>14.254385964912281</c:v>
                </c:pt>
                <c:pt idx="182">
                  <c:v>1.0582010582010579</c:v>
                </c:pt>
                <c:pt idx="183">
                  <c:v>21.529509559434736</c:v>
                </c:pt>
                <c:pt idx="184">
                  <c:v>14.10105757931845</c:v>
                </c:pt>
                <c:pt idx="185">
                  <c:v>22.023346303501917</c:v>
                </c:pt>
                <c:pt idx="186">
                  <c:v>13.709677419354838</c:v>
                </c:pt>
                <c:pt idx="187">
                  <c:v>7.2788353863381854</c:v>
                </c:pt>
                <c:pt idx="188">
                  <c:v>11.142454160789844</c:v>
                </c:pt>
                <c:pt idx="189">
                  <c:v>9.8389982110912353</c:v>
                </c:pt>
                <c:pt idx="190">
                  <c:v>12.064965197215772</c:v>
                </c:pt>
                <c:pt idx="191">
                  <c:v>16.666666666666664</c:v>
                </c:pt>
                <c:pt idx="192">
                  <c:v>30.86053412462908</c:v>
                </c:pt>
                <c:pt idx="193">
                  <c:v>13.297872340425522</c:v>
                </c:pt>
                <c:pt idx="194">
                  <c:v>12.693498452012383</c:v>
                </c:pt>
                <c:pt idx="195">
                  <c:v>7.5117370892018807</c:v>
                </c:pt>
                <c:pt idx="196">
                  <c:v>20.618556701030933</c:v>
                </c:pt>
                <c:pt idx="197">
                  <c:v>8.6580086580086597</c:v>
                </c:pt>
                <c:pt idx="198">
                  <c:v>24.503311258278146</c:v>
                </c:pt>
                <c:pt idx="199">
                  <c:v>8.1761006289308149</c:v>
                </c:pt>
                <c:pt idx="200">
                  <c:v>14.666666666666673</c:v>
                </c:pt>
                <c:pt idx="201">
                  <c:v>7.4626865671641776</c:v>
                </c:pt>
                <c:pt idx="202">
                  <c:v>10.126582278481022</c:v>
                </c:pt>
                <c:pt idx="203">
                  <c:v>7.4074074074074066</c:v>
                </c:pt>
                <c:pt idx="204">
                  <c:v>33.734939759036145</c:v>
                </c:pt>
                <c:pt idx="205">
                  <c:v>16.814159292035399</c:v>
                </c:pt>
                <c:pt idx="206">
                  <c:v>41.17647058823529</c:v>
                </c:pt>
                <c:pt idx="207">
                  <c:v>29.113924050632921</c:v>
                </c:pt>
                <c:pt idx="208">
                  <c:v>65.079365079365076</c:v>
                </c:pt>
                <c:pt idx="209">
                  <c:v>27.927927927927922</c:v>
                </c:pt>
                <c:pt idx="210">
                  <c:v>35.849056603773548</c:v>
                </c:pt>
                <c:pt idx="211">
                  <c:v>31.481481481481481</c:v>
                </c:pt>
                <c:pt idx="212">
                  <c:v>15.476190476190473</c:v>
                </c:pt>
                <c:pt idx="213">
                  <c:v>26.388888888888893</c:v>
                </c:pt>
              </c:numCache>
            </c:numRef>
          </c:val>
        </c:ser>
        <c:marker val="1"/>
        <c:axId val="101953920"/>
        <c:axId val="101955456"/>
      </c:lineChart>
      <c:lineChart>
        <c:grouping val="standard"/>
        <c:ser>
          <c:idx val="0"/>
          <c:order val="0"/>
          <c:tx>
            <c:strRef>
              <c:f>'pre-spillwall'!$B$2:$B$3</c:f>
              <c:strCache>
                <c:ptCount val="1"/>
                <c:pt idx="0">
                  <c:v>1998 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'pre-spillwall'!$A$4:$A$217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'pre-spillwall'!$B$4:$B$217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89.8</c:v>
                </c:pt>
                <c:pt idx="20">
                  <c:v>54.5</c:v>
                </c:pt>
                <c:pt idx="21">
                  <c:v>77.7</c:v>
                </c:pt>
                <c:pt idx="22">
                  <c:v>68.5</c:v>
                </c:pt>
                <c:pt idx="23">
                  <c:v>118.7</c:v>
                </c:pt>
                <c:pt idx="24">
                  <c:v>75.7</c:v>
                </c:pt>
                <c:pt idx="25">
                  <c:v>111.3</c:v>
                </c:pt>
                <c:pt idx="26">
                  <c:v>74</c:v>
                </c:pt>
                <c:pt idx="27">
                  <c:v>121.6</c:v>
                </c:pt>
                <c:pt idx="28">
                  <c:v>72.5</c:v>
                </c:pt>
                <c:pt idx="29">
                  <c:v>128.19999999999999</c:v>
                </c:pt>
                <c:pt idx="30">
                  <c:v>85.7</c:v>
                </c:pt>
                <c:pt idx="31">
                  <c:v>130.19999999999999</c:v>
                </c:pt>
                <c:pt idx="32">
                  <c:v>99.3</c:v>
                </c:pt>
                <c:pt idx="33">
                  <c:v>169.7</c:v>
                </c:pt>
                <c:pt idx="34">
                  <c:v>106.3</c:v>
                </c:pt>
                <c:pt idx="35">
                  <c:v>185.5</c:v>
                </c:pt>
                <c:pt idx="36">
                  <c:v>126.3</c:v>
                </c:pt>
                <c:pt idx="37">
                  <c:v>206</c:v>
                </c:pt>
                <c:pt idx="38">
                  <c:v>132</c:v>
                </c:pt>
                <c:pt idx="39">
                  <c:v>199.8</c:v>
                </c:pt>
                <c:pt idx="40">
                  <c:v>113.6</c:v>
                </c:pt>
                <c:pt idx="41">
                  <c:v>186.8</c:v>
                </c:pt>
                <c:pt idx="42">
                  <c:v>112.1</c:v>
                </c:pt>
                <c:pt idx="43">
                  <c:v>198.6</c:v>
                </c:pt>
                <c:pt idx="44">
                  <c:v>121.2</c:v>
                </c:pt>
                <c:pt idx="45">
                  <c:v>181.7</c:v>
                </c:pt>
                <c:pt idx="46">
                  <c:v>107.9</c:v>
                </c:pt>
                <c:pt idx="47">
                  <c:v>181.3</c:v>
                </c:pt>
                <c:pt idx="48">
                  <c:v>111</c:v>
                </c:pt>
                <c:pt idx="49">
                  <c:v>185.3</c:v>
                </c:pt>
                <c:pt idx="50">
                  <c:v>117.5</c:v>
                </c:pt>
                <c:pt idx="51">
                  <c:v>163.19999999999999</c:v>
                </c:pt>
                <c:pt idx="52">
                  <c:v>107.7</c:v>
                </c:pt>
                <c:pt idx="53">
                  <c:v>190.5</c:v>
                </c:pt>
                <c:pt idx="54">
                  <c:v>159.4</c:v>
                </c:pt>
                <c:pt idx="55">
                  <c:v>180.7</c:v>
                </c:pt>
                <c:pt idx="56">
                  <c:v>154.80000000000001</c:v>
                </c:pt>
                <c:pt idx="57">
                  <c:v>243.8</c:v>
                </c:pt>
                <c:pt idx="58">
                  <c:v>188.3</c:v>
                </c:pt>
                <c:pt idx="59">
                  <c:v>337.7</c:v>
                </c:pt>
                <c:pt idx="60">
                  <c:v>239.4</c:v>
                </c:pt>
                <c:pt idx="61">
                  <c:v>237.8</c:v>
                </c:pt>
                <c:pt idx="62">
                  <c:v>180.1</c:v>
                </c:pt>
                <c:pt idx="63">
                  <c:v>197.2</c:v>
                </c:pt>
                <c:pt idx="64">
                  <c:v>273.60000000000002</c:v>
                </c:pt>
                <c:pt idx="65">
                  <c:v>243.5</c:v>
                </c:pt>
                <c:pt idx="66">
                  <c:v>138.5</c:v>
                </c:pt>
                <c:pt idx="67">
                  <c:v>241.1</c:v>
                </c:pt>
                <c:pt idx="68">
                  <c:v>116.8</c:v>
                </c:pt>
                <c:pt idx="69">
                  <c:v>201.4</c:v>
                </c:pt>
                <c:pt idx="70">
                  <c:v>109.3</c:v>
                </c:pt>
                <c:pt idx="71">
                  <c:v>137.9</c:v>
                </c:pt>
                <c:pt idx="72">
                  <c:v>112.9</c:v>
                </c:pt>
                <c:pt idx="73">
                  <c:v>165.3</c:v>
                </c:pt>
                <c:pt idx="74">
                  <c:v>110.8</c:v>
                </c:pt>
                <c:pt idx="75">
                  <c:v>154.4</c:v>
                </c:pt>
                <c:pt idx="76">
                  <c:v>85.8</c:v>
                </c:pt>
                <c:pt idx="77">
                  <c:v>136.69999999999999</c:v>
                </c:pt>
                <c:pt idx="78">
                  <c:v>92.1</c:v>
                </c:pt>
                <c:pt idx="79">
                  <c:v>146</c:v>
                </c:pt>
                <c:pt idx="80">
                  <c:v>105</c:v>
                </c:pt>
                <c:pt idx="81">
                  <c:v>128.80000000000001</c:v>
                </c:pt>
                <c:pt idx="82">
                  <c:v>82.2</c:v>
                </c:pt>
                <c:pt idx="83">
                  <c:v>122.8</c:v>
                </c:pt>
                <c:pt idx="84">
                  <c:v>93.3</c:v>
                </c:pt>
                <c:pt idx="85">
                  <c:v>148</c:v>
                </c:pt>
                <c:pt idx="86">
                  <c:v>97</c:v>
                </c:pt>
                <c:pt idx="87">
                  <c:v>79.7</c:v>
                </c:pt>
                <c:pt idx="88">
                  <c:v>141.6</c:v>
                </c:pt>
                <c:pt idx="89">
                  <c:v>160</c:v>
                </c:pt>
                <c:pt idx="90">
                  <c:v>86.3</c:v>
                </c:pt>
                <c:pt idx="91">
                  <c:v>169.6</c:v>
                </c:pt>
                <c:pt idx="92">
                  <c:v>87.2</c:v>
                </c:pt>
                <c:pt idx="93">
                  <c:v>107.7</c:v>
                </c:pt>
                <c:pt idx="94">
                  <c:v>98</c:v>
                </c:pt>
                <c:pt idx="95">
                  <c:v>111.2</c:v>
                </c:pt>
                <c:pt idx="96">
                  <c:v>75.5</c:v>
                </c:pt>
                <c:pt idx="97">
                  <c:v>110.3</c:v>
                </c:pt>
                <c:pt idx="98">
                  <c:v>77.5</c:v>
                </c:pt>
                <c:pt idx="99">
                  <c:v>117.5</c:v>
                </c:pt>
                <c:pt idx="100">
                  <c:v>72.400000000000006</c:v>
                </c:pt>
                <c:pt idx="101">
                  <c:v>51.8</c:v>
                </c:pt>
                <c:pt idx="102">
                  <c:v>98.5</c:v>
                </c:pt>
                <c:pt idx="103">
                  <c:v>131.30000000000001</c:v>
                </c:pt>
                <c:pt idx="104">
                  <c:v>70.599999999999994</c:v>
                </c:pt>
                <c:pt idx="105">
                  <c:v>121.8</c:v>
                </c:pt>
                <c:pt idx="106">
                  <c:v>77.900000000000006</c:v>
                </c:pt>
                <c:pt idx="107">
                  <c:v>106.9</c:v>
                </c:pt>
                <c:pt idx="108">
                  <c:v>69.099999999999994</c:v>
                </c:pt>
                <c:pt idx="109">
                  <c:v>97.3</c:v>
                </c:pt>
                <c:pt idx="110">
                  <c:v>72.900000000000006</c:v>
                </c:pt>
                <c:pt idx="111">
                  <c:v>107.3</c:v>
                </c:pt>
                <c:pt idx="112">
                  <c:v>71.3</c:v>
                </c:pt>
                <c:pt idx="113">
                  <c:v>98</c:v>
                </c:pt>
                <c:pt idx="114">
                  <c:v>61.3</c:v>
                </c:pt>
                <c:pt idx="115">
                  <c:v>57.1</c:v>
                </c:pt>
                <c:pt idx="116">
                  <c:v>91.5</c:v>
                </c:pt>
                <c:pt idx="117">
                  <c:v>118.1</c:v>
                </c:pt>
                <c:pt idx="118">
                  <c:v>67.5</c:v>
                </c:pt>
                <c:pt idx="119">
                  <c:v>50.5</c:v>
                </c:pt>
                <c:pt idx="120">
                  <c:v>49.1</c:v>
                </c:pt>
                <c:pt idx="121">
                  <c:v>94.5</c:v>
                </c:pt>
                <c:pt idx="122">
                  <c:v>90.3</c:v>
                </c:pt>
                <c:pt idx="123">
                  <c:v>86.5</c:v>
                </c:pt>
                <c:pt idx="124">
                  <c:v>45.8</c:v>
                </c:pt>
                <c:pt idx="125">
                  <c:v>42.7</c:v>
                </c:pt>
                <c:pt idx="126">
                  <c:v>48.2</c:v>
                </c:pt>
                <c:pt idx="127">
                  <c:v>94.5</c:v>
                </c:pt>
                <c:pt idx="128">
                  <c:v>109.3</c:v>
                </c:pt>
                <c:pt idx="129">
                  <c:v>101.7</c:v>
                </c:pt>
                <c:pt idx="130">
                  <c:v>48.3</c:v>
                </c:pt>
                <c:pt idx="131">
                  <c:v>46.1</c:v>
                </c:pt>
                <c:pt idx="132">
                  <c:v>51.1</c:v>
                </c:pt>
                <c:pt idx="133">
                  <c:v>94.3</c:v>
                </c:pt>
                <c:pt idx="134">
                  <c:v>118.7</c:v>
                </c:pt>
                <c:pt idx="135">
                  <c:v>102.5</c:v>
                </c:pt>
                <c:pt idx="136">
                  <c:v>59.3</c:v>
                </c:pt>
                <c:pt idx="137">
                  <c:v>69.7</c:v>
                </c:pt>
                <c:pt idx="138">
                  <c:v>45.9</c:v>
                </c:pt>
                <c:pt idx="139">
                  <c:v>73.599999999999994</c:v>
                </c:pt>
                <c:pt idx="140">
                  <c:v>52.1</c:v>
                </c:pt>
                <c:pt idx="141">
                  <c:v>89.5</c:v>
                </c:pt>
                <c:pt idx="142">
                  <c:v>50.8</c:v>
                </c:pt>
                <c:pt idx="143">
                  <c:v>70</c:v>
                </c:pt>
                <c:pt idx="144">
                  <c:v>47.9</c:v>
                </c:pt>
                <c:pt idx="145">
                  <c:v>78.8</c:v>
                </c:pt>
                <c:pt idx="146">
                  <c:v>42.4</c:v>
                </c:pt>
                <c:pt idx="147">
                  <c:v>61.3</c:v>
                </c:pt>
                <c:pt idx="148">
                  <c:v>36.1</c:v>
                </c:pt>
                <c:pt idx="149">
                  <c:v>61.3</c:v>
                </c:pt>
                <c:pt idx="150">
                  <c:v>41.2</c:v>
                </c:pt>
                <c:pt idx="151">
                  <c:v>62.5</c:v>
                </c:pt>
                <c:pt idx="152">
                  <c:v>44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marker val="1"/>
        <c:axId val="101966976"/>
        <c:axId val="101956992"/>
      </c:lineChart>
      <c:catAx>
        <c:axId val="101953920"/>
        <c:scaling>
          <c:orientation val="minMax"/>
        </c:scaling>
        <c:axPos val="b"/>
        <c:majorTickMark val="none"/>
        <c:tickLblPos val="nextTo"/>
        <c:crossAx val="101955456"/>
        <c:crosses val="autoZero"/>
        <c:auto val="1"/>
        <c:lblAlgn val="ctr"/>
        <c:lblOffset val="100"/>
        <c:tickLblSkip val="35"/>
      </c:catAx>
      <c:valAx>
        <c:axId val="101955456"/>
        <c:scaling>
          <c:orientation val="minMax"/>
          <c:max val="10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1953920"/>
        <c:crosses val="autoZero"/>
        <c:crossBetween val="between"/>
        <c:majorUnit val="10"/>
      </c:valAx>
      <c:valAx>
        <c:axId val="101956992"/>
        <c:scaling>
          <c:orientation val="minMax"/>
          <c:max val="35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1966976"/>
        <c:crosses val="max"/>
        <c:crossBetween val="between"/>
      </c:valAx>
      <c:catAx>
        <c:axId val="101966976"/>
        <c:scaling>
          <c:orientation val="minMax"/>
        </c:scaling>
        <c:delete val="1"/>
        <c:axPos val="b"/>
        <c:tickLblPos val="none"/>
        <c:crossAx val="101956992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</c:spPr>
    </c:plotArea>
    <c:legend>
      <c:legendPos val="t"/>
      <c:layout>
        <c:manualLayout>
          <c:xMode val="edge"/>
          <c:yMode val="edge"/>
          <c:x val="9.9583234862558476E-2"/>
          <c:y val="7.7731554389034729E-2"/>
          <c:w val="0.80083342091354148"/>
          <c:h val="3.3486876640419952E-2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2"/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6"/>
  <c:chart>
    <c:title>
      <c:tx>
        <c:rich>
          <a:bodyPr/>
          <a:lstStyle/>
          <a:p>
            <a:pPr>
              <a:defRPr sz="1800" b="0"/>
            </a:pPr>
            <a:r>
              <a:rPr lang="en-US" sz="1800" b="0" dirty="0" smtClean="0"/>
              <a:t>1999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3035870516185466E-2"/>
          <c:y val="0.13280635753864101"/>
          <c:w val="0.91392825896762908"/>
          <c:h val="0.82238203557888623"/>
        </c:manualLayout>
      </c:layout>
      <c:lineChart>
        <c:grouping val="standard"/>
        <c:ser>
          <c:idx val="1"/>
          <c:order val="1"/>
          <c:tx>
            <c:strRef>
              <c:f>Sheet3!$M$3</c:f>
              <c:strCache>
                <c:ptCount val="1"/>
                <c:pt idx="0">
                  <c:v>1999 % North 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Sheet3!$M$4:$M$217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33.333333333333329</c:v>
                </c:pt>
                <c:pt idx="3">
                  <c:v>50</c:v>
                </c:pt>
                <c:pt idx="4">
                  <c:v>15.384615384615385</c:v>
                </c:pt>
                <c:pt idx="5">
                  <c:v>0</c:v>
                </c:pt>
                <c:pt idx="6">
                  <c:v>33.333333333333329</c:v>
                </c:pt>
                <c:pt idx="7">
                  <c:v>0</c:v>
                </c:pt>
                <c:pt idx="8">
                  <c:v>0</c:v>
                </c:pt>
                <c:pt idx="9">
                  <c:v>12.5</c:v>
                </c:pt>
                <c:pt idx="10">
                  <c:v>29.166666666666668</c:v>
                </c:pt>
                <c:pt idx="11">
                  <c:v>46.666666666666622</c:v>
                </c:pt>
                <c:pt idx="12">
                  <c:v>33.333333333333329</c:v>
                </c:pt>
                <c:pt idx="13">
                  <c:v>26.760563380281678</c:v>
                </c:pt>
                <c:pt idx="14">
                  <c:v>4.0816326530612281</c:v>
                </c:pt>
                <c:pt idx="15">
                  <c:v>49.509803921568626</c:v>
                </c:pt>
                <c:pt idx="16">
                  <c:v>67.164179104477611</c:v>
                </c:pt>
                <c:pt idx="17">
                  <c:v>63.508771929824562</c:v>
                </c:pt>
                <c:pt idx="18">
                  <c:v>51.515151515151516</c:v>
                </c:pt>
                <c:pt idx="19">
                  <c:v>19.402985074626866</c:v>
                </c:pt>
                <c:pt idx="20">
                  <c:v>40.154440154440117</c:v>
                </c:pt>
                <c:pt idx="21">
                  <c:v>31.192660550458729</c:v>
                </c:pt>
                <c:pt idx="22">
                  <c:v>49.859943977591016</c:v>
                </c:pt>
                <c:pt idx="23">
                  <c:v>59.146341463414586</c:v>
                </c:pt>
                <c:pt idx="24">
                  <c:v>43.373493975903592</c:v>
                </c:pt>
                <c:pt idx="25">
                  <c:v>29.918032786885224</c:v>
                </c:pt>
                <c:pt idx="26">
                  <c:v>49.454545454545418</c:v>
                </c:pt>
                <c:pt idx="27">
                  <c:v>21.104536489151872</c:v>
                </c:pt>
                <c:pt idx="28">
                  <c:v>67.934782608695656</c:v>
                </c:pt>
                <c:pt idx="29">
                  <c:v>56.736242884250473</c:v>
                </c:pt>
                <c:pt idx="30">
                  <c:v>36.143039591315429</c:v>
                </c:pt>
                <c:pt idx="31">
                  <c:v>24.516129032258064</c:v>
                </c:pt>
                <c:pt idx="32">
                  <c:v>46.835443037974684</c:v>
                </c:pt>
                <c:pt idx="33">
                  <c:v>52.661064425770284</c:v>
                </c:pt>
                <c:pt idx="34">
                  <c:v>55.895196506550235</c:v>
                </c:pt>
                <c:pt idx="35">
                  <c:v>46.822033898305108</c:v>
                </c:pt>
                <c:pt idx="36">
                  <c:v>30.201342281879178</c:v>
                </c:pt>
                <c:pt idx="37">
                  <c:v>47.826086956521763</c:v>
                </c:pt>
                <c:pt idx="38">
                  <c:v>32.850940665701863</c:v>
                </c:pt>
                <c:pt idx="39">
                  <c:v>50.479846449136247</c:v>
                </c:pt>
                <c:pt idx="40">
                  <c:v>52.854812398042391</c:v>
                </c:pt>
                <c:pt idx="41">
                  <c:v>61.649484536082447</c:v>
                </c:pt>
                <c:pt idx="42">
                  <c:v>33.680555555555557</c:v>
                </c:pt>
                <c:pt idx="43">
                  <c:v>33.055555555555557</c:v>
                </c:pt>
                <c:pt idx="44">
                  <c:v>24.6875</c:v>
                </c:pt>
                <c:pt idx="45">
                  <c:v>64.36525612472154</c:v>
                </c:pt>
                <c:pt idx="46">
                  <c:v>63.509749303621156</c:v>
                </c:pt>
                <c:pt idx="47">
                  <c:v>61.96078431372549</c:v>
                </c:pt>
                <c:pt idx="48">
                  <c:v>17.20430107526882</c:v>
                </c:pt>
                <c:pt idx="49">
                  <c:v>42.105263157894726</c:v>
                </c:pt>
                <c:pt idx="50">
                  <c:v>33.333333333333329</c:v>
                </c:pt>
                <c:pt idx="51">
                  <c:v>64.011799410029482</c:v>
                </c:pt>
                <c:pt idx="52">
                  <c:v>32.684824902723726</c:v>
                </c:pt>
                <c:pt idx="53">
                  <c:v>56.084656084656046</c:v>
                </c:pt>
                <c:pt idx="54">
                  <c:v>20.895522388059689</c:v>
                </c:pt>
                <c:pt idx="55">
                  <c:v>18.51851851851853</c:v>
                </c:pt>
                <c:pt idx="56">
                  <c:v>20.491803278688533</c:v>
                </c:pt>
                <c:pt idx="57">
                  <c:v>32.244897959183639</c:v>
                </c:pt>
                <c:pt idx="58">
                  <c:v>31.674208144796388</c:v>
                </c:pt>
                <c:pt idx="59">
                  <c:v>20.588235294117624</c:v>
                </c:pt>
                <c:pt idx="60">
                  <c:v>26.344086021505376</c:v>
                </c:pt>
                <c:pt idx="61">
                  <c:v>29.239766081871323</c:v>
                </c:pt>
                <c:pt idx="62">
                  <c:v>45.12820512820516</c:v>
                </c:pt>
                <c:pt idx="63">
                  <c:v>32.352941176470566</c:v>
                </c:pt>
                <c:pt idx="64">
                  <c:v>26.600985221674897</c:v>
                </c:pt>
                <c:pt idx="65">
                  <c:v>47.826086956521763</c:v>
                </c:pt>
                <c:pt idx="66">
                  <c:v>29.113924050632921</c:v>
                </c:pt>
                <c:pt idx="67">
                  <c:v>29.545454545454547</c:v>
                </c:pt>
                <c:pt idx="68">
                  <c:v>37.068965517241374</c:v>
                </c:pt>
                <c:pt idx="69">
                  <c:v>33.333333333333329</c:v>
                </c:pt>
                <c:pt idx="70">
                  <c:v>23.225806451612904</c:v>
                </c:pt>
                <c:pt idx="71">
                  <c:v>20.192307692307686</c:v>
                </c:pt>
                <c:pt idx="72">
                  <c:v>42.38095238095238</c:v>
                </c:pt>
                <c:pt idx="73">
                  <c:v>27.705627705627684</c:v>
                </c:pt>
                <c:pt idx="74">
                  <c:v>30.522088353413658</c:v>
                </c:pt>
                <c:pt idx="75">
                  <c:v>30.114942528735632</c:v>
                </c:pt>
                <c:pt idx="76">
                  <c:v>27.177700348432055</c:v>
                </c:pt>
                <c:pt idx="77">
                  <c:v>30.606860158311356</c:v>
                </c:pt>
                <c:pt idx="78">
                  <c:v>26.041666666666668</c:v>
                </c:pt>
                <c:pt idx="79">
                  <c:v>27.160493827160487</c:v>
                </c:pt>
                <c:pt idx="80">
                  <c:v>21.63461538461539</c:v>
                </c:pt>
                <c:pt idx="81">
                  <c:v>27.234042553191486</c:v>
                </c:pt>
                <c:pt idx="82">
                  <c:v>25.468164794007492</c:v>
                </c:pt>
                <c:pt idx="83">
                  <c:v>31.29411764705883</c:v>
                </c:pt>
                <c:pt idx="84">
                  <c:v>44.081632653061199</c:v>
                </c:pt>
                <c:pt idx="85">
                  <c:v>37.825059101654851</c:v>
                </c:pt>
                <c:pt idx="86">
                  <c:v>25.700934579439231</c:v>
                </c:pt>
                <c:pt idx="87">
                  <c:v>23.02405498281788</c:v>
                </c:pt>
                <c:pt idx="88">
                  <c:v>29.381443298969053</c:v>
                </c:pt>
                <c:pt idx="89">
                  <c:v>23.809523809523785</c:v>
                </c:pt>
                <c:pt idx="90">
                  <c:v>58.192771084337352</c:v>
                </c:pt>
                <c:pt idx="91">
                  <c:v>24.545454545454547</c:v>
                </c:pt>
                <c:pt idx="92">
                  <c:v>20.171673819742491</c:v>
                </c:pt>
                <c:pt idx="93">
                  <c:v>33.399602385685881</c:v>
                </c:pt>
                <c:pt idx="94">
                  <c:v>27.376425855513297</c:v>
                </c:pt>
                <c:pt idx="95">
                  <c:v>33.193277310924387</c:v>
                </c:pt>
                <c:pt idx="96">
                  <c:v>18.435754189944127</c:v>
                </c:pt>
                <c:pt idx="97">
                  <c:v>18.494271685761035</c:v>
                </c:pt>
                <c:pt idx="98">
                  <c:v>24.528301886792452</c:v>
                </c:pt>
                <c:pt idx="99">
                  <c:v>35.109717868338556</c:v>
                </c:pt>
                <c:pt idx="100">
                  <c:v>35.097001763668388</c:v>
                </c:pt>
                <c:pt idx="101">
                  <c:v>26.760563380281678</c:v>
                </c:pt>
                <c:pt idx="102">
                  <c:v>20.542635658914726</c:v>
                </c:pt>
                <c:pt idx="103">
                  <c:v>23.248407643312088</c:v>
                </c:pt>
                <c:pt idx="104">
                  <c:v>28.471001757469246</c:v>
                </c:pt>
                <c:pt idx="105">
                  <c:v>20.817843866171003</c:v>
                </c:pt>
                <c:pt idx="106">
                  <c:v>47.395833333333329</c:v>
                </c:pt>
                <c:pt idx="107">
                  <c:v>25.570776255707752</c:v>
                </c:pt>
                <c:pt idx="108">
                  <c:v>23.694779116465863</c:v>
                </c:pt>
                <c:pt idx="109">
                  <c:v>12.634408602150531</c:v>
                </c:pt>
                <c:pt idx="110">
                  <c:v>14.049586776859504</c:v>
                </c:pt>
                <c:pt idx="111">
                  <c:v>27.647058823529424</c:v>
                </c:pt>
                <c:pt idx="112">
                  <c:v>25.641025641025639</c:v>
                </c:pt>
                <c:pt idx="113">
                  <c:v>31.020408163265294</c:v>
                </c:pt>
                <c:pt idx="114">
                  <c:v>29.201101928374655</c:v>
                </c:pt>
                <c:pt idx="115">
                  <c:v>37.269372693726957</c:v>
                </c:pt>
                <c:pt idx="116">
                  <c:v>25.806451612903224</c:v>
                </c:pt>
                <c:pt idx="117">
                  <c:v>40.211640211640173</c:v>
                </c:pt>
                <c:pt idx="118">
                  <c:v>34.296028880866423</c:v>
                </c:pt>
                <c:pt idx="119">
                  <c:v>33.939393939393952</c:v>
                </c:pt>
                <c:pt idx="120">
                  <c:v>19.850187265917604</c:v>
                </c:pt>
                <c:pt idx="121">
                  <c:v>41.630901287553648</c:v>
                </c:pt>
                <c:pt idx="122">
                  <c:v>44.53125</c:v>
                </c:pt>
                <c:pt idx="123">
                  <c:v>34.895833333333329</c:v>
                </c:pt>
                <c:pt idx="124">
                  <c:v>42.176870748299322</c:v>
                </c:pt>
                <c:pt idx="125">
                  <c:v>61.187214611872122</c:v>
                </c:pt>
                <c:pt idx="126">
                  <c:v>43.925233644859865</c:v>
                </c:pt>
                <c:pt idx="127">
                  <c:v>75.568181818181728</c:v>
                </c:pt>
                <c:pt idx="128">
                  <c:v>77.304964539007145</c:v>
                </c:pt>
                <c:pt idx="129">
                  <c:v>59.259259259259245</c:v>
                </c:pt>
                <c:pt idx="130">
                  <c:v>58.744394618834086</c:v>
                </c:pt>
                <c:pt idx="131">
                  <c:v>43.798449612403111</c:v>
                </c:pt>
                <c:pt idx="132">
                  <c:v>23.52941176470588</c:v>
                </c:pt>
                <c:pt idx="133">
                  <c:v>36.30952380952381</c:v>
                </c:pt>
                <c:pt idx="134">
                  <c:v>53.741496598639444</c:v>
                </c:pt>
                <c:pt idx="135">
                  <c:v>55.270655270655269</c:v>
                </c:pt>
                <c:pt idx="136">
                  <c:v>55.498721227621481</c:v>
                </c:pt>
                <c:pt idx="137">
                  <c:v>39.87341772151899</c:v>
                </c:pt>
                <c:pt idx="138">
                  <c:v>45.292620865139973</c:v>
                </c:pt>
                <c:pt idx="139">
                  <c:v>57.768924302788875</c:v>
                </c:pt>
                <c:pt idx="140">
                  <c:v>55.517241379310292</c:v>
                </c:pt>
                <c:pt idx="141">
                  <c:v>52.718286655683642</c:v>
                </c:pt>
                <c:pt idx="142">
                  <c:v>50.931098696461831</c:v>
                </c:pt>
                <c:pt idx="143">
                  <c:v>38.739431206764031</c:v>
                </c:pt>
                <c:pt idx="144">
                  <c:v>44.183242917420138</c:v>
                </c:pt>
                <c:pt idx="145">
                  <c:v>57.045009784735811</c:v>
                </c:pt>
                <c:pt idx="146">
                  <c:v>53.22346097915657</c:v>
                </c:pt>
                <c:pt idx="147">
                  <c:v>37.219101123595507</c:v>
                </c:pt>
                <c:pt idx="148">
                  <c:v>62.213302752293551</c:v>
                </c:pt>
                <c:pt idx="149">
                  <c:v>42.458552365547916</c:v>
                </c:pt>
                <c:pt idx="150">
                  <c:v>29.887920298879202</c:v>
                </c:pt>
                <c:pt idx="151">
                  <c:v>34.217391304347828</c:v>
                </c:pt>
                <c:pt idx="152">
                  <c:v>37.083560895685395</c:v>
                </c:pt>
                <c:pt idx="153">
                  <c:v>5.0333535476046114</c:v>
                </c:pt>
                <c:pt idx="154">
                  <c:v>7.1521456436931086</c:v>
                </c:pt>
                <c:pt idx="155">
                  <c:v>1.0917030567685588</c:v>
                </c:pt>
                <c:pt idx="156">
                  <c:v>5.2931854199683013</c:v>
                </c:pt>
                <c:pt idx="157">
                  <c:v>14.233278955954315</c:v>
                </c:pt>
                <c:pt idx="158">
                  <c:v>17.357512953367866</c:v>
                </c:pt>
                <c:pt idx="159">
                  <c:v>5.2981088494297675</c:v>
                </c:pt>
                <c:pt idx="160">
                  <c:v>14.514194322271093</c:v>
                </c:pt>
                <c:pt idx="161">
                  <c:v>23.072776280323428</c:v>
                </c:pt>
                <c:pt idx="162">
                  <c:v>9.931199521387974</c:v>
                </c:pt>
                <c:pt idx="163">
                  <c:v>10.645604395604403</c:v>
                </c:pt>
                <c:pt idx="164">
                  <c:v>29.450446218882092</c:v>
                </c:pt>
                <c:pt idx="165">
                  <c:v>18.817733990147783</c:v>
                </c:pt>
                <c:pt idx="166">
                  <c:v>29.116823619241551</c:v>
                </c:pt>
                <c:pt idx="167">
                  <c:v>35.663338088445109</c:v>
                </c:pt>
                <c:pt idx="168">
                  <c:v>14.035087719298254</c:v>
                </c:pt>
                <c:pt idx="169">
                  <c:v>7.7380952380952355</c:v>
                </c:pt>
                <c:pt idx="170">
                  <c:v>5.5004135649296941</c:v>
                </c:pt>
                <c:pt idx="171">
                  <c:v>17.583299879566418</c:v>
                </c:pt>
                <c:pt idx="172">
                  <c:v>24.068868587491217</c:v>
                </c:pt>
                <c:pt idx="173">
                  <c:v>7.8260869565217357</c:v>
                </c:pt>
                <c:pt idx="174">
                  <c:v>6.6229985443959203</c:v>
                </c:pt>
                <c:pt idx="175">
                  <c:v>26.610751048417853</c:v>
                </c:pt>
                <c:pt idx="176">
                  <c:v>15.09281678773204</c:v>
                </c:pt>
                <c:pt idx="177">
                  <c:v>13.774693005872932</c:v>
                </c:pt>
                <c:pt idx="178">
                  <c:v>13.98828887443071</c:v>
                </c:pt>
                <c:pt idx="179">
                  <c:v>10.740072202166065</c:v>
                </c:pt>
                <c:pt idx="180">
                  <c:v>7.7861163227016892</c:v>
                </c:pt>
                <c:pt idx="181">
                  <c:v>9.688289806234204</c:v>
                </c:pt>
                <c:pt idx="182">
                  <c:v>6.5546218487394938</c:v>
                </c:pt>
                <c:pt idx="183">
                  <c:v>1.7889087656529516</c:v>
                </c:pt>
                <c:pt idx="184">
                  <c:v>11.974522292993637</c:v>
                </c:pt>
                <c:pt idx="185">
                  <c:v>8.5642317380352644</c:v>
                </c:pt>
                <c:pt idx="186">
                  <c:v>16.865079365079357</c:v>
                </c:pt>
                <c:pt idx="187">
                  <c:v>11.010215664018155</c:v>
                </c:pt>
                <c:pt idx="188">
                  <c:v>17.424242424242433</c:v>
                </c:pt>
                <c:pt idx="189">
                  <c:v>10.583446404341935</c:v>
                </c:pt>
                <c:pt idx="190">
                  <c:v>29.141716566866254</c:v>
                </c:pt>
                <c:pt idx="191">
                  <c:v>6.666666666666667</c:v>
                </c:pt>
                <c:pt idx="192">
                  <c:v>1.9444444444444444</c:v>
                </c:pt>
                <c:pt idx="193">
                  <c:v>3.8031319910514561</c:v>
                </c:pt>
                <c:pt idx="194">
                  <c:v>1.086956521739131</c:v>
                </c:pt>
                <c:pt idx="195">
                  <c:v>7.9051383399209465</c:v>
                </c:pt>
                <c:pt idx="196">
                  <c:v>26.562499999999986</c:v>
                </c:pt>
                <c:pt idx="197">
                  <c:v>8.7452471482889731</c:v>
                </c:pt>
                <c:pt idx="198">
                  <c:v>24.817518248175183</c:v>
                </c:pt>
                <c:pt idx="199">
                  <c:v>5.2401746724890801</c:v>
                </c:pt>
                <c:pt idx="200">
                  <c:v>16.666666666666664</c:v>
                </c:pt>
                <c:pt idx="201">
                  <c:v>11.585365853658537</c:v>
                </c:pt>
                <c:pt idx="202">
                  <c:v>5.1282051282051277</c:v>
                </c:pt>
                <c:pt idx="203">
                  <c:v>12.925170068027217</c:v>
                </c:pt>
                <c:pt idx="204">
                  <c:v>4.895104895104895</c:v>
                </c:pt>
                <c:pt idx="205">
                  <c:v>5.4945054945054945</c:v>
                </c:pt>
                <c:pt idx="206">
                  <c:v>11.304347826086964</c:v>
                </c:pt>
                <c:pt idx="207">
                  <c:v>7.7669902912621378</c:v>
                </c:pt>
                <c:pt idx="208">
                  <c:v>6.0869565217391308</c:v>
                </c:pt>
                <c:pt idx="209">
                  <c:v>19.607843137254914</c:v>
                </c:pt>
                <c:pt idx="210">
                  <c:v>20.138888888888903</c:v>
                </c:pt>
                <c:pt idx="211">
                  <c:v>18.75</c:v>
                </c:pt>
                <c:pt idx="212">
                  <c:v>25.531914893617031</c:v>
                </c:pt>
                <c:pt idx="213">
                  <c:v>41.509433962264154</c:v>
                </c:pt>
              </c:numCache>
            </c:numRef>
          </c:val>
        </c:ser>
        <c:marker val="1"/>
        <c:axId val="103037952"/>
        <c:axId val="103056128"/>
      </c:lineChart>
      <c:lineChart>
        <c:grouping val="standard"/>
        <c:ser>
          <c:idx val="0"/>
          <c:order val="0"/>
          <c:tx>
            <c:strRef>
              <c:f>Sheet3!$L$3</c:f>
              <c:strCache>
                <c:ptCount val="1"/>
                <c:pt idx="0">
                  <c:v>1999 Spill K 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Sheet3!$L$4:$L$217</c:f>
              <c:numCache>
                <c:formatCode>General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38</c:v>
                </c:pt>
                <c:pt idx="14">
                  <c:v>36</c:v>
                </c:pt>
                <c:pt idx="15">
                  <c:v>59</c:v>
                </c:pt>
                <c:pt idx="16">
                  <c:v>49</c:v>
                </c:pt>
                <c:pt idx="17">
                  <c:v>63</c:v>
                </c:pt>
                <c:pt idx="18">
                  <c:v>65</c:v>
                </c:pt>
                <c:pt idx="19">
                  <c:v>73</c:v>
                </c:pt>
                <c:pt idx="20">
                  <c:v>96</c:v>
                </c:pt>
                <c:pt idx="21">
                  <c:v>176</c:v>
                </c:pt>
                <c:pt idx="22">
                  <c:v>205</c:v>
                </c:pt>
                <c:pt idx="23">
                  <c:v>189</c:v>
                </c:pt>
                <c:pt idx="24">
                  <c:v>114</c:v>
                </c:pt>
                <c:pt idx="25">
                  <c:v>87</c:v>
                </c:pt>
                <c:pt idx="26">
                  <c:v>88</c:v>
                </c:pt>
                <c:pt idx="27">
                  <c:v>208</c:v>
                </c:pt>
                <c:pt idx="28">
                  <c:v>203</c:v>
                </c:pt>
                <c:pt idx="29">
                  <c:v>196</c:v>
                </c:pt>
                <c:pt idx="30">
                  <c:v>111</c:v>
                </c:pt>
                <c:pt idx="31">
                  <c:v>92</c:v>
                </c:pt>
                <c:pt idx="32">
                  <c:v>90</c:v>
                </c:pt>
                <c:pt idx="33">
                  <c:v>178</c:v>
                </c:pt>
                <c:pt idx="34">
                  <c:v>192</c:v>
                </c:pt>
                <c:pt idx="35">
                  <c:v>174</c:v>
                </c:pt>
                <c:pt idx="36">
                  <c:v>102</c:v>
                </c:pt>
                <c:pt idx="37">
                  <c:v>79</c:v>
                </c:pt>
                <c:pt idx="38">
                  <c:v>76</c:v>
                </c:pt>
                <c:pt idx="39">
                  <c:v>175</c:v>
                </c:pt>
                <c:pt idx="40">
                  <c:v>167</c:v>
                </c:pt>
                <c:pt idx="41">
                  <c:v>150</c:v>
                </c:pt>
                <c:pt idx="42">
                  <c:v>82</c:v>
                </c:pt>
                <c:pt idx="43">
                  <c:v>81</c:v>
                </c:pt>
                <c:pt idx="44">
                  <c:v>71</c:v>
                </c:pt>
                <c:pt idx="45">
                  <c:v>145</c:v>
                </c:pt>
                <c:pt idx="46">
                  <c:v>166</c:v>
                </c:pt>
                <c:pt idx="47">
                  <c:v>167</c:v>
                </c:pt>
                <c:pt idx="48">
                  <c:v>97</c:v>
                </c:pt>
                <c:pt idx="49">
                  <c:v>84</c:v>
                </c:pt>
                <c:pt idx="50">
                  <c:v>83</c:v>
                </c:pt>
                <c:pt idx="51">
                  <c:v>147</c:v>
                </c:pt>
                <c:pt idx="52">
                  <c:v>163</c:v>
                </c:pt>
                <c:pt idx="53">
                  <c:v>153</c:v>
                </c:pt>
                <c:pt idx="54">
                  <c:v>102</c:v>
                </c:pt>
                <c:pt idx="55">
                  <c:v>102</c:v>
                </c:pt>
                <c:pt idx="56">
                  <c:v>123</c:v>
                </c:pt>
                <c:pt idx="57">
                  <c:v>190</c:v>
                </c:pt>
                <c:pt idx="58">
                  <c:v>210</c:v>
                </c:pt>
                <c:pt idx="59">
                  <c:v>206</c:v>
                </c:pt>
                <c:pt idx="60">
                  <c:v>118</c:v>
                </c:pt>
                <c:pt idx="61">
                  <c:v>104</c:v>
                </c:pt>
                <c:pt idx="62">
                  <c:v>108</c:v>
                </c:pt>
                <c:pt idx="63">
                  <c:v>197</c:v>
                </c:pt>
                <c:pt idx="64">
                  <c:v>210</c:v>
                </c:pt>
                <c:pt idx="65">
                  <c:v>203</c:v>
                </c:pt>
                <c:pt idx="66">
                  <c:v>210</c:v>
                </c:pt>
                <c:pt idx="67">
                  <c:v>121</c:v>
                </c:pt>
                <c:pt idx="68">
                  <c:v>103</c:v>
                </c:pt>
                <c:pt idx="69">
                  <c:v>189</c:v>
                </c:pt>
                <c:pt idx="70">
                  <c:v>209</c:v>
                </c:pt>
                <c:pt idx="71">
                  <c:v>196</c:v>
                </c:pt>
                <c:pt idx="72">
                  <c:v>127</c:v>
                </c:pt>
                <c:pt idx="73">
                  <c:v>90</c:v>
                </c:pt>
                <c:pt idx="74">
                  <c:v>100</c:v>
                </c:pt>
                <c:pt idx="75">
                  <c:v>161</c:v>
                </c:pt>
                <c:pt idx="76">
                  <c:v>207</c:v>
                </c:pt>
                <c:pt idx="77">
                  <c:v>210</c:v>
                </c:pt>
                <c:pt idx="78">
                  <c:v>128</c:v>
                </c:pt>
                <c:pt idx="79">
                  <c:v>104</c:v>
                </c:pt>
                <c:pt idx="80">
                  <c:v>102</c:v>
                </c:pt>
                <c:pt idx="81">
                  <c:v>179</c:v>
                </c:pt>
                <c:pt idx="82">
                  <c:v>201</c:v>
                </c:pt>
                <c:pt idx="83">
                  <c:v>208</c:v>
                </c:pt>
                <c:pt idx="84">
                  <c:v>131</c:v>
                </c:pt>
                <c:pt idx="85">
                  <c:v>96</c:v>
                </c:pt>
                <c:pt idx="86">
                  <c:v>102</c:v>
                </c:pt>
                <c:pt idx="87">
                  <c:v>173</c:v>
                </c:pt>
                <c:pt idx="88">
                  <c:v>184</c:v>
                </c:pt>
                <c:pt idx="89">
                  <c:v>118</c:v>
                </c:pt>
                <c:pt idx="90">
                  <c:v>93</c:v>
                </c:pt>
                <c:pt idx="91">
                  <c:v>87</c:v>
                </c:pt>
                <c:pt idx="92">
                  <c:v>90</c:v>
                </c:pt>
                <c:pt idx="93">
                  <c:v>158</c:v>
                </c:pt>
                <c:pt idx="94">
                  <c:v>166</c:v>
                </c:pt>
                <c:pt idx="95">
                  <c:v>174</c:v>
                </c:pt>
                <c:pt idx="96">
                  <c:v>94</c:v>
                </c:pt>
                <c:pt idx="97">
                  <c:v>69</c:v>
                </c:pt>
                <c:pt idx="98">
                  <c:v>80</c:v>
                </c:pt>
                <c:pt idx="99">
                  <c:v>158</c:v>
                </c:pt>
                <c:pt idx="100">
                  <c:v>139</c:v>
                </c:pt>
                <c:pt idx="101">
                  <c:v>171</c:v>
                </c:pt>
                <c:pt idx="102">
                  <c:v>100</c:v>
                </c:pt>
                <c:pt idx="103">
                  <c:v>71</c:v>
                </c:pt>
                <c:pt idx="104">
                  <c:v>85</c:v>
                </c:pt>
                <c:pt idx="105">
                  <c:v>163</c:v>
                </c:pt>
                <c:pt idx="106">
                  <c:v>167</c:v>
                </c:pt>
                <c:pt idx="107">
                  <c:v>153</c:v>
                </c:pt>
                <c:pt idx="108">
                  <c:v>100</c:v>
                </c:pt>
                <c:pt idx="109">
                  <c:v>74</c:v>
                </c:pt>
                <c:pt idx="110">
                  <c:v>66</c:v>
                </c:pt>
                <c:pt idx="111">
                  <c:v>127</c:v>
                </c:pt>
                <c:pt idx="112">
                  <c:v>157</c:v>
                </c:pt>
                <c:pt idx="113">
                  <c:v>146</c:v>
                </c:pt>
                <c:pt idx="114">
                  <c:v>147</c:v>
                </c:pt>
                <c:pt idx="115">
                  <c:v>159</c:v>
                </c:pt>
                <c:pt idx="116">
                  <c:v>145</c:v>
                </c:pt>
                <c:pt idx="117">
                  <c:v>143</c:v>
                </c:pt>
                <c:pt idx="118">
                  <c:v>134</c:v>
                </c:pt>
                <c:pt idx="119">
                  <c:v>138</c:v>
                </c:pt>
                <c:pt idx="120">
                  <c:v>120</c:v>
                </c:pt>
                <c:pt idx="121">
                  <c:v>120</c:v>
                </c:pt>
                <c:pt idx="122">
                  <c:v>120</c:v>
                </c:pt>
                <c:pt idx="123">
                  <c:v>126</c:v>
                </c:pt>
                <c:pt idx="124">
                  <c:v>127</c:v>
                </c:pt>
                <c:pt idx="125">
                  <c:v>155</c:v>
                </c:pt>
                <c:pt idx="126">
                  <c:v>132</c:v>
                </c:pt>
                <c:pt idx="127">
                  <c:v>146</c:v>
                </c:pt>
                <c:pt idx="128">
                  <c:v>124</c:v>
                </c:pt>
                <c:pt idx="129">
                  <c:v>125</c:v>
                </c:pt>
                <c:pt idx="130">
                  <c:v>114</c:v>
                </c:pt>
                <c:pt idx="131">
                  <c:v>135</c:v>
                </c:pt>
                <c:pt idx="132">
                  <c:v>120</c:v>
                </c:pt>
                <c:pt idx="133">
                  <c:v>137</c:v>
                </c:pt>
                <c:pt idx="134">
                  <c:v>152</c:v>
                </c:pt>
                <c:pt idx="135">
                  <c:v>143</c:v>
                </c:pt>
                <c:pt idx="136">
                  <c:v>130</c:v>
                </c:pt>
                <c:pt idx="137">
                  <c:v>132</c:v>
                </c:pt>
                <c:pt idx="138">
                  <c:v>144</c:v>
                </c:pt>
                <c:pt idx="139">
                  <c:v>138</c:v>
                </c:pt>
                <c:pt idx="140">
                  <c:v>137</c:v>
                </c:pt>
                <c:pt idx="141">
                  <c:v>138</c:v>
                </c:pt>
                <c:pt idx="142">
                  <c:v>125</c:v>
                </c:pt>
                <c:pt idx="143">
                  <c:v>107</c:v>
                </c:pt>
                <c:pt idx="144">
                  <c:v>119</c:v>
                </c:pt>
                <c:pt idx="145">
                  <c:v>115</c:v>
                </c:pt>
                <c:pt idx="146">
                  <c:v>116</c:v>
                </c:pt>
                <c:pt idx="147">
                  <c:v>121</c:v>
                </c:pt>
                <c:pt idx="148">
                  <c:v>136</c:v>
                </c:pt>
                <c:pt idx="149">
                  <c:v>131</c:v>
                </c:pt>
                <c:pt idx="150">
                  <c:v>102</c:v>
                </c:pt>
                <c:pt idx="151">
                  <c:v>108</c:v>
                </c:pt>
                <c:pt idx="152">
                  <c:v>117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marker val="1"/>
        <c:axId val="103059456"/>
        <c:axId val="103057664"/>
      </c:lineChart>
      <c:catAx>
        <c:axId val="1030379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03056128"/>
        <c:crosses val="autoZero"/>
        <c:auto val="1"/>
        <c:lblAlgn val="ctr"/>
        <c:lblOffset val="100"/>
        <c:tickLblSkip val="35"/>
      </c:catAx>
      <c:valAx>
        <c:axId val="103056128"/>
        <c:scaling>
          <c:orientation val="minMax"/>
          <c:max val="10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000" b="1"/>
            </a:pPr>
            <a:endParaRPr lang="en-US"/>
          </a:p>
        </c:txPr>
        <c:crossAx val="103037952"/>
        <c:crosses val="autoZero"/>
        <c:crossBetween val="between"/>
      </c:valAx>
      <c:valAx>
        <c:axId val="103057664"/>
        <c:scaling>
          <c:orientation val="minMax"/>
          <c:max val="350"/>
        </c:scaling>
        <c:axPos val="r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3059456"/>
        <c:crosses val="max"/>
        <c:crossBetween val="between"/>
      </c:valAx>
      <c:catAx>
        <c:axId val="103059456"/>
        <c:scaling>
          <c:orientation val="minMax"/>
        </c:scaling>
        <c:delete val="1"/>
        <c:axPos val="b"/>
        <c:tickLblPos val="none"/>
        <c:crossAx val="103057664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t"/>
      <c:layout>
        <c:manualLayout>
          <c:xMode val="edge"/>
          <c:yMode val="edge"/>
          <c:x val="9.9983377077865282E-2"/>
          <c:y val="7.7731554389034715E-2"/>
          <c:w val="0.79864435695538072"/>
          <c:h val="3.3486876640419952E-2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2"/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2"/>
  <c:chart>
    <c:title>
      <c:tx>
        <c:rich>
          <a:bodyPr/>
          <a:lstStyle/>
          <a:p>
            <a:pPr>
              <a:defRPr b="0"/>
            </a:pPr>
            <a:r>
              <a:rPr lang="en-US" b="0" dirty="0" smtClean="0"/>
              <a:t>2000</a:t>
            </a:r>
            <a:endParaRPr lang="en-US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3035870516185466E-2"/>
          <c:y val="0.13384339457567812"/>
          <c:w val="0.91392825896762908"/>
          <c:h val="0.82134499854184895"/>
        </c:manualLayout>
      </c:layout>
      <c:lineChart>
        <c:grouping val="standard"/>
        <c:ser>
          <c:idx val="1"/>
          <c:order val="1"/>
          <c:tx>
            <c:strRef>
              <c:f>Sheet3!$E$3</c:f>
              <c:strCache>
                <c:ptCount val="1"/>
                <c:pt idx="0">
                  <c:v>2000 %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Sheet3!$E$4:$E$217</c:f>
              <c:numCache>
                <c:formatCode>0.0</c:formatCode>
                <c:ptCount val="214"/>
                <c:pt idx="0">
                  <c:v>7.7419354838709706</c:v>
                </c:pt>
                <c:pt idx="1">
                  <c:v>7.1844660194174716</c:v>
                </c:pt>
                <c:pt idx="2">
                  <c:v>2.1660649819494582</c:v>
                </c:pt>
                <c:pt idx="3">
                  <c:v>6.6554338668913191</c:v>
                </c:pt>
                <c:pt idx="4">
                  <c:v>10.26490066225165</c:v>
                </c:pt>
                <c:pt idx="5">
                  <c:v>11.705685618729106</c:v>
                </c:pt>
                <c:pt idx="6">
                  <c:v>2.7804410354745932</c:v>
                </c:pt>
                <c:pt idx="7">
                  <c:v>5.520833333333333</c:v>
                </c:pt>
                <c:pt idx="8">
                  <c:v>10.897832817337472</c:v>
                </c:pt>
                <c:pt idx="9">
                  <c:v>9.5954844778927608</c:v>
                </c:pt>
                <c:pt idx="10">
                  <c:v>3.2229965156794438</c:v>
                </c:pt>
                <c:pt idx="11">
                  <c:v>8.9593767390094659</c:v>
                </c:pt>
                <c:pt idx="12">
                  <c:v>3.4308211473565802</c:v>
                </c:pt>
                <c:pt idx="13">
                  <c:v>25.331564986737387</c:v>
                </c:pt>
                <c:pt idx="14">
                  <c:v>16.941176470588225</c:v>
                </c:pt>
                <c:pt idx="15">
                  <c:v>72.143698468786809</c:v>
                </c:pt>
                <c:pt idx="16">
                  <c:v>33.927056827820188</c:v>
                </c:pt>
                <c:pt idx="17">
                  <c:v>71.634398919405626</c:v>
                </c:pt>
                <c:pt idx="18">
                  <c:v>69.949312092686398</c:v>
                </c:pt>
                <c:pt idx="19">
                  <c:v>92.983839180134012</c:v>
                </c:pt>
                <c:pt idx="20">
                  <c:v>81.027998328457954</c:v>
                </c:pt>
                <c:pt idx="21">
                  <c:v>70.44437816880405</c:v>
                </c:pt>
                <c:pt idx="22">
                  <c:v>78.127566383794118</c:v>
                </c:pt>
                <c:pt idx="23">
                  <c:v>76.364113326337915</c:v>
                </c:pt>
                <c:pt idx="24">
                  <c:v>60.141875415650603</c:v>
                </c:pt>
                <c:pt idx="25">
                  <c:v>53.087797619047564</c:v>
                </c:pt>
                <c:pt idx="26">
                  <c:v>67.741935483871018</c:v>
                </c:pt>
                <c:pt idx="27">
                  <c:v>52.846054333764535</c:v>
                </c:pt>
                <c:pt idx="28">
                  <c:v>68.471555860178242</c:v>
                </c:pt>
                <c:pt idx="29">
                  <c:v>47.601292567735491</c:v>
                </c:pt>
                <c:pt idx="30">
                  <c:v>78.344179320318204</c:v>
                </c:pt>
                <c:pt idx="31">
                  <c:v>65.73511543134876</c:v>
                </c:pt>
                <c:pt idx="32">
                  <c:v>66.129032258064427</c:v>
                </c:pt>
                <c:pt idx="33">
                  <c:v>29.201961658493101</c:v>
                </c:pt>
                <c:pt idx="34">
                  <c:v>22.046204620462046</c:v>
                </c:pt>
                <c:pt idx="35">
                  <c:v>17.833074131674454</c:v>
                </c:pt>
                <c:pt idx="36">
                  <c:v>27.295837305370181</c:v>
                </c:pt>
                <c:pt idx="37">
                  <c:v>34.49443638122883</c:v>
                </c:pt>
                <c:pt idx="38">
                  <c:v>56.659467242620565</c:v>
                </c:pt>
                <c:pt idx="39">
                  <c:v>38.613861386138595</c:v>
                </c:pt>
                <c:pt idx="40">
                  <c:v>40.405904059040559</c:v>
                </c:pt>
                <c:pt idx="41">
                  <c:v>28.935185185185187</c:v>
                </c:pt>
                <c:pt idx="42">
                  <c:v>47.421524663677097</c:v>
                </c:pt>
                <c:pt idx="43">
                  <c:v>34.730538922155745</c:v>
                </c:pt>
                <c:pt idx="44">
                  <c:v>50.241080038572811</c:v>
                </c:pt>
                <c:pt idx="45">
                  <c:v>42.105263157894726</c:v>
                </c:pt>
                <c:pt idx="46">
                  <c:v>32.581967213114744</c:v>
                </c:pt>
                <c:pt idx="47">
                  <c:v>30.261660978384526</c:v>
                </c:pt>
                <c:pt idx="48">
                  <c:v>39.470899470899447</c:v>
                </c:pt>
                <c:pt idx="49">
                  <c:v>50.140056022408963</c:v>
                </c:pt>
                <c:pt idx="50">
                  <c:v>45.733333333333356</c:v>
                </c:pt>
                <c:pt idx="51">
                  <c:v>50.632911392405099</c:v>
                </c:pt>
                <c:pt idx="52">
                  <c:v>30.22727272727273</c:v>
                </c:pt>
                <c:pt idx="53">
                  <c:v>25.528455284552837</c:v>
                </c:pt>
                <c:pt idx="54">
                  <c:v>29.505813953488374</c:v>
                </c:pt>
                <c:pt idx="55">
                  <c:v>44.689655172413801</c:v>
                </c:pt>
                <c:pt idx="56">
                  <c:v>45.3125</c:v>
                </c:pt>
                <c:pt idx="57">
                  <c:v>46.848381601362824</c:v>
                </c:pt>
                <c:pt idx="58">
                  <c:v>44.991212653778554</c:v>
                </c:pt>
                <c:pt idx="59">
                  <c:v>46.885813148788948</c:v>
                </c:pt>
                <c:pt idx="60">
                  <c:v>36.018957345971586</c:v>
                </c:pt>
                <c:pt idx="61">
                  <c:v>38.482384823848214</c:v>
                </c:pt>
                <c:pt idx="62">
                  <c:v>38.032786885245898</c:v>
                </c:pt>
                <c:pt idx="63">
                  <c:v>36.397058823529413</c:v>
                </c:pt>
                <c:pt idx="64">
                  <c:v>48.23232323232326</c:v>
                </c:pt>
                <c:pt idx="65">
                  <c:v>40.883977900552466</c:v>
                </c:pt>
                <c:pt idx="66">
                  <c:v>42.318840579710091</c:v>
                </c:pt>
                <c:pt idx="67">
                  <c:v>34.296724470134883</c:v>
                </c:pt>
                <c:pt idx="68">
                  <c:v>50.793650793650812</c:v>
                </c:pt>
                <c:pt idx="69">
                  <c:v>32.914046121593259</c:v>
                </c:pt>
                <c:pt idx="70">
                  <c:v>52.564102564102555</c:v>
                </c:pt>
                <c:pt idx="71">
                  <c:v>45.646437994722952</c:v>
                </c:pt>
                <c:pt idx="72">
                  <c:v>55.172413793103452</c:v>
                </c:pt>
                <c:pt idx="73">
                  <c:v>29.591836734693878</c:v>
                </c:pt>
                <c:pt idx="74">
                  <c:v>28.179551122194535</c:v>
                </c:pt>
                <c:pt idx="75">
                  <c:v>40.160642570281126</c:v>
                </c:pt>
                <c:pt idx="76">
                  <c:v>36.399217221135032</c:v>
                </c:pt>
                <c:pt idx="77">
                  <c:v>36.139630390143758</c:v>
                </c:pt>
                <c:pt idx="78">
                  <c:v>28.301886792452841</c:v>
                </c:pt>
                <c:pt idx="79">
                  <c:v>35.222672064777349</c:v>
                </c:pt>
                <c:pt idx="80">
                  <c:v>25.751072961373389</c:v>
                </c:pt>
                <c:pt idx="81">
                  <c:v>31.092436974789891</c:v>
                </c:pt>
                <c:pt idx="82">
                  <c:v>37.399678972712657</c:v>
                </c:pt>
                <c:pt idx="83">
                  <c:v>40.300546448087424</c:v>
                </c:pt>
                <c:pt idx="84">
                  <c:v>44.100294985250734</c:v>
                </c:pt>
                <c:pt idx="85">
                  <c:v>43.826086956521756</c:v>
                </c:pt>
                <c:pt idx="86">
                  <c:v>38.626609442060087</c:v>
                </c:pt>
                <c:pt idx="87">
                  <c:v>41.304347826086946</c:v>
                </c:pt>
                <c:pt idx="88">
                  <c:v>40.983606557377009</c:v>
                </c:pt>
                <c:pt idx="89">
                  <c:v>27.108433734939741</c:v>
                </c:pt>
                <c:pt idx="90">
                  <c:v>36.986301369862993</c:v>
                </c:pt>
                <c:pt idx="91">
                  <c:v>33.333333333333329</c:v>
                </c:pt>
                <c:pt idx="92">
                  <c:v>43.235294117647044</c:v>
                </c:pt>
                <c:pt idx="93">
                  <c:v>59.512195121951237</c:v>
                </c:pt>
                <c:pt idx="94">
                  <c:v>55.956678700360996</c:v>
                </c:pt>
                <c:pt idx="95">
                  <c:v>40.239043824701213</c:v>
                </c:pt>
                <c:pt idx="96">
                  <c:v>22.766570605187301</c:v>
                </c:pt>
                <c:pt idx="97">
                  <c:v>22.191011235955056</c:v>
                </c:pt>
                <c:pt idx="98">
                  <c:v>23.095238095238088</c:v>
                </c:pt>
                <c:pt idx="99">
                  <c:v>38.461538461538446</c:v>
                </c:pt>
                <c:pt idx="100">
                  <c:v>18.099547511312206</c:v>
                </c:pt>
                <c:pt idx="101">
                  <c:v>38.724373576309823</c:v>
                </c:pt>
                <c:pt idx="102">
                  <c:v>21.921921921921911</c:v>
                </c:pt>
                <c:pt idx="103">
                  <c:v>27.777777777777779</c:v>
                </c:pt>
                <c:pt idx="104">
                  <c:v>23.606557377049185</c:v>
                </c:pt>
                <c:pt idx="105">
                  <c:v>33.006535947712415</c:v>
                </c:pt>
                <c:pt idx="106">
                  <c:v>25.886524822695026</c:v>
                </c:pt>
                <c:pt idx="107">
                  <c:v>24.523160762942791</c:v>
                </c:pt>
                <c:pt idx="108">
                  <c:v>29.21914357682618</c:v>
                </c:pt>
                <c:pt idx="109">
                  <c:v>32.242990654205606</c:v>
                </c:pt>
                <c:pt idx="110">
                  <c:v>25.174825174825187</c:v>
                </c:pt>
                <c:pt idx="111">
                  <c:v>32.522796352583612</c:v>
                </c:pt>
                <c:pt idx="112">
                  <c:v>40.807174887892337</c:v>
                </c:pt>
                <c:pt idx="113">
                  <c:v>35.521235521235525</c:v>
                </c:pt>
                <c:pt idx="114">
                  <c:v>32.962962962962962</c:v>
                </c:pt>
                <c:pt idx="115">
                  <c:v>72.903225806451573</c:v>
                </c:pt>
                <c:pt idx="116">
                  <c:v>34.108527131782942</c:v>
                </c:pt>
                <c:pt idx="117">
                  <c:v>25</c:v>
                </c:pt>
                <c:pt idx="118">
                  <c:v>32.817337461300262</c:v>
                </c:pt>
                <c:pt idx="119">
                  <c:v>42.95302013422819</c:v>
                </c:pt>
                <c:pt idx="120">
                  <c:v>26.523297491039425</c:v>
                </c:pt>
                <c:pt idx="121">
                  <c:v>36.769759450171868</c:v>
                </c:pt>
                <c:pt idx="122">
                  <c:v>56.390977443609025</c:v>
                </c:pt>
                <c:pt idx="123">
                  <c:v>54.307116104868911</c:v>
                </c:pt>
                <c:pt idx="124">
                  <c:v>41.368078175895768</c:v>
                </c:pt>
                <c:pt idx="125">
                  <c:v>38.162544169611294</c:v>
                </c:pt>
                <c:pt idx="126">
                  <c:v>29.50191570881228</c:v>
                </c:pt>
                <c:pt idx="127">
                  <c:v>23.853211009174313</c:v>
                </c:pt>
                <c:pt idx="128">
                  <c:v>32.269503546099322</c:v>
                </c:pt>
                <c:pt idx="129">
                  <c:v>42.367601246105941</c:v>
                </c:pt>
                <c:pt idx="130">
                  <c:v>51.679586563307453</c:v>
                </c:pt>
                <c:pt idx="131">
                  <c:v>35.256410256410255</c:v>
                </c:pt>
                <c:pt idx="132">
                  <c:v>31.454545454545457</c:v>
                </c:pt>
                <c:pt idx="133">
                  <c:v>35.006973500697335</c:v>
                </c:pt>
                <c:pt idx="134">
                  <c:v>37.530266343825666</c:v>
                </c:pt>
                <c:pt idx="135">
                  <c:v>22.270114942528721</c:v>
                </c:pt>
                <c:pt idx="136">
                  <c:v>28.676470588235286</c:v>
                </c:pt>
                <c:pt idx="137">
                  <c:v>32.345679012345649</c:v>
                </c:pt>
                <c:pt idx="138">
                  <c:v>38.556701030927861</c:v>
                </c:pt>
                <c:pt idx="139">
                  <c:v>28.836545324768021</c:v>
                </c:pt>
                <c:pt idx="140">
                  <c:v>38.644235526966852</c:v>
                </c:pt>
                <c:pt idx="141">
                  <c:v>30.951574669827288</c:v>
                </c:pt>
                <c:pt idx="142">
                  <c:v>17.495029821073537</c:v>
                </c:pt>
                <c:pt idx="143">
                  <c:v>21.673168617251854</c:v>
                </c:pt>
                <c:pt idx="144">
                  <c:v>47.128129602356402</c:v>
                </c:pt>
                <c:pt idx="145">
                  <c:v>33.722671458520516</c:v>
                </c:pt>
                <c:pt idx="146">
                  <c:v>39.540435690838557</c:v>
                </c:pt>
                <c:pt idx="147">
                  <c:v>50.576871478400854</c:v>
                </c:pt>
                <c:pt idx="148">
                  <c:v>23.879013000795958</c:v>
                </c:pt>
                <c:pt idx="149">
                  <c:v>22.334834834834837</c:v>
                </c:pt>
                <c:pt idx="150">
                  <c:v>48.637515842839079</c:v>
                </c:pt>
                <c:pt idx="151">
                  <c:v>33.613861386138595</c:v>
                </c:pt>
                <c:pt idx="152">
                  <c:v>27.637540453074443</c:v>
                </c:pt>
                <c:pt idx="153">
                  <c:v>13.261261261261263</c:v>
                </c:pt>
                <c:pt idx="154">
                  <c:v>3.9138943248532274</c:v>
                </c:pt>
                <c:pt idx="155">
                  <c:v>2.5194165561659405</c:v>
                </c:pt>
                <c:pt idx="156">
                  <c:v>3.3438061041292624</c:v>
                </c:pt>
                <c:pt idx="157">
                  <c:v>10.267983074753168</c:v>
                </c:pt>
                <c:pt idx="158">
                  <c:v>6.4071650017223574</c:v>
                </c:pt>
                <c:pt idx="159">
                  <c:v>0.6885378695828267</c:v>
                </c:pt>
                <c:pt idx="160">
                  <c:v>6.3504016064256987</c:v>
                </c:pt>
                <c:pt idx="161">
                  <c:v>5.1309346391313566</c:v>
                </c:pt>
                <c:pt idx="162">
                  <c:v>12.059410330303708</c:v>
                </c:pt>
                <c:pt idx="163">
                  <c:v>1.6159496327387199</c:v>
                </c:pt>
                <c:pt idx="164">
                  <c:v>1.5457165313073093</c:v>
                </c:pt>
                <c:pt idx="165">
                  <c:v>5.2337195365561326</c:v>
                </c:pt>
                <c:pt idx="166">
                  <c:v>12.561441835062812</c:v>
                </c:pt>
                <c:pt idx="167">
                  <c:v>23.404255319148938</c:v>
                </c:pt>
                <c:pt idx="168">
                  <c:v>5.3751995742416181</c:v>
                </c:pt>
                <c:pt idx="169">
                  <c:v>8.4025854108956661</c:v>
                </c:pt>
                <c:pt idx="170">
                  <c:v>12.016940179989417</c:v>
                </c:pt>
                <c:pt idx="171">
                  <c:v>20.630568882796435</c:v>
                </c:pt>
                <c:pt idx="172">
                  <c:v>19.580419580419569</c:v>
                </c:pt>
                <c:pt idx="173">
                  <c:v>14.125753660637383</c:v>
                </c:pt>
                <c:pt idx="174">
                  <c:v>8.6193136472466083</c:v>
                </c:pt>
                <c:pt idx="175">
                  <c:v>5.1948051948051948</c:v>
                </c:pt>
                <c:pt idx="176">
                  <c:v>4.3312101910828078</c:v>
                </c:pt>
                <c:pt idx="177">
                  <c:v>7.8149920255183405</c:v>
                </c:pt>
                <c:pt idx="178">
                  <c:v>3.8523274478330647</c:v>
                </c:pt>
                <c:pt idx="179">
                  <c:v>6.2261753494282059</c:v>
                </c:pt>
                <c:pt idx="180">
                  <c:v>3.1746031746031731</c:v>
                </c:pt>
                <c:pt idx="181">
                  <c:v>7.7235772357723578</c:v>
                </c:pt>
                <c:pt idx="182">
                  <c:v>3.8031319910514561</c:v>
                </c:pt>
                <c:pt idx="183">
                  <c:v>9.9667774086378689</c:v>
                </c:pt>
                <c:pt idx="184">
                  <c:v>12.188365650969523</c:v>
                </c:pt>
                <c:pt idx="185">
                  <c:v>9.287925696594419</c:v>
                </c:pt>
                <c:pt idx="186">
                  <c:v>3.0651340996168592</c:v>
                </c:pt>
                <c:pt idx="187">
                  <c:v>0.34722222222222232</c:v>
                </c:pt>
                <c:pt idx="188">
                  <c:v>2.469135802469137</c:v>
                </c:pt>
                <c:pt idx="189">
                  <c:v>2.9069767441860472</c:v>
                </c:pt>
                <c:pt idx="190">
                  <c:v>0.99009900990099009</c:v>
                </c:pt>
                <c:pt idx="191">
                  <c:v>3.1446540880503169</c:v>
                </c:pt>
                <c:pt idx="192">
                  <c:v>6.8965517241379306</c:v>
                </c:pt>
                <c:pt idx="193">
                  <c:v>3.0120481927710823</c:v>
                </c:pt>
                <c:pt idx="194">
                  <c:v>15.075376884422109</c:v>
                </c:pt>
                <c:pt idx="195">
                  <c:v>5.0505050505050457</c:v>
                </c:pt>
                <c:pt idx="196">
                  <c:v>9.3922651933701609</c:v>
                </c:pt>
                <c:pt idx="197">
                  <c:v>13.772455089820365</c:v>
                </c:pt>
                <c:pt idx="198">
                  <c:v>15.315315315315319</c:v>
                </c:pt>
                <c:pt idx="199">
                  <c:v>11.494252873563225</c:v>
                </c:pt>
                <c:pt idx="200">
                  <c:v>16.363636363636353</c:v>
                </c:pt>
                <c:pt idx="201">
                  <c:v>9.3750000000000053</c:v>
                </c:pt>
                <c:pt idx="202">
                  <c:v>16.923076923076923</c:v>
                </c:pt>
                <c:pt idx="203">
                  <c:v>9.565217391304353</c:v>
                </c:pt>
                <c:pt idx="204">
                  <c:v>4.9019607843137329</c:v>
                </c:pt>
                <c:pt idx="205">
                  <c:v>3.2786885245901627</c:v>
                </c:pt>
                <c:pt idx="206">
                  <c:v>11.827956989247317</c:v>
                </c:pt>
                <c:pt idx="207">
                  <c:v>7.9365079365079358</c:v>
                </c:pt>
                <c:pt idx="208">
                  <c:v>8.3333333333333321</c:v>
                </c:pt>
                <c:pt idx="209">
                  <c:v>50</c:v>
                </c:pt>
                <c:pt idx="210">
                  <c:v>6.3291139240506329</c:v>
                </c:pt>
                <c:pt idx="211">
                  <c:v>26.865671641791035</c:v>
                </c:pt>
                <c:pt idx="212">
                  <c:v>22.807017543859647</c:v>
                </c:pt>
                <c:pt idx="213">
                  <c:v>12.244897959183673</c:v>
                </c:pt>
              </c:numCache>
            </c:numRef>
          </c:val>
        </c:ser>
        <c:marker val="1"/>
        <c:axId val="103352192"/>
        <c:axId val="103353728"/>
      </c:lineChart>
      <c:lineChart>
        <c:grouping val="standard"/>
        <c:ser>
          <c:idx val="0"/>
          <c:order val="0"/>
          <c:tx>
            <c:strRef>
              <c:f>Sheet3!$D$3</c:f>
              <c:strCache>
                <c:ptCount val="1"/>
                <c:pt idx="0">
                  <c:v>2000 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Sheet3!$A$4:$A$217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Sheet3!$D$4:$D$217</c:f>
              <c:numCache>
                <c:formatCode>0.0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7.3</c:v>
                </c:pt>
                <c:pt idx="7">
                  <c:v>6.3</c:v>
                </c:pt>
                <c:pt idx="8">
                  <c:v>0</c:v>
                </c:pt>
                <c:pt idx="9">
                  <c:v>0</c:v>
                </c:pt>
                <c:pt idx="10">
                  <c:v>9.7000000000000011</c:v>
                </c:pt>
                <c:pt idx="11">
                  <c:v>3.3</c:v>
                </c:pt>
                <c:pt idx="12">
                  <c:v>7.5</c:v>
                </c:pt>
                <c:pt idx="13">
                  <c:v>29.2</c:v>
                </c:pt>
                <c:pt idx="14">
                  <c:v>23</c:v>
                </c:pt>
                <c:pt idx="15">
                  <c:v>64.2</c:v>
                </c:pt>
                <c:pt idx="16">
                  <c:v>64.400000000000006</c:v>
                </c:pt>
                <c:pt idx="17">
                  <c:v>142</c:v>
                </c:pt>
                <c:pt idx="18">
                  <c:v>149.1</c:v>
                </c:pt>
                <c:pt idx="19">
                  <c:v>173</c:v>
                </c:pt>
                <c:pt idx="20">
                  <c:v>158.4</c:v>
                </c:pt>
                <c:pt idx="21">
                  <c:v>204.2</c:v>
                </c:pt>
                <c:pt idx="22">
                  <c:v>208.3</c:v>
                </c:pt>
                <c:pt idx="23">
                  <c:v>151.80000000000001</c:v>
                </c:pt>
                <c:pt idx="24">
                  <c:v>125.6</c:v>
                </c:pt>
                <c:pt idx="25">
                  <c:v>130.5</c:v>
                </c:pt>
                <c:pt idx="26">
                  <c:v>120.1</c:v>
                </c:pt>
                <c:pt idx="27">
                  <c:v>110.1</c:v>
                </c:pt>
                <c:pt idx="28">
                  <c:v>115</c:v>
                </c:pt>
                <c:pt idx="29">
                  <c:v>109.6</c:v>
                </c:pt>
                <c:pt idx="30">
                  <c:v>101.3</c:v>
                </c:pt>
                <c:pt idx="31">
                  <c:v>103.3</c:v>
                </c:pt>
                <c:pt idx="32">
                  <c:v>98.6</c:v>
                </c:pt>
                <c:pt idx="33">
                  <c:v>104.7</c:v>
                </c:pt>
                <c:pt idx="34">
                  <c:v>117.2</c:v>
                </c:pt>
                <c:pt idx="35">
                  <c:v>115.7</c:v>
                </c:pt>
                <c:pt idx="36">
                  <c:v>109.3</c:v>
                </c:pt>
                <c:pt idx="37">
                  <c:v>105</c:v>
                </c:pt>
                <c:pt idx="38">
                  <c:v>108.1</c:v>
                </c:pt>
                <c:pt idx="39">
                  <c:v>99.8</c:v>
                </c:pt>
                <c:pt idx="40">
                  <c:v>103.8</c:v>
                </c:pt>
                <c:pt idx="41">
                  <c:v>108.3</c:v>
                </c:pt>
                <c:pt idx="42">
                  <c:v>93.7</c:v>
                </c:pt>
                <c:pt idx="43">
                  <c:v>104</c:v>
                </c:pt>
                <c:pt idx="44">
                  <c:v>104.3</c:v>
                </c:pt>
                <c:pt idx="45">
                  <c:v>95</c:v>
                </c:pt>
                <c:pt idx="46">
                  <c:v>93.7</c:v>
                </c:pt>
                <c:pt idx="47">
                  <c:v>102.5</c:v>
                </c:pt>
                <c:pt idx="48">
                  <c:v>93.4</c:v>
                </c:pt>
                <c:pt idx="49">
                  <c:v>94.5</c:v>
                </c:pt>
                <c:pt idx="50">
                  <c:v>96.3</c:v>
                </c:pt>
                <c:pt idx="51">
                  <c:v>94.1</c:v>
                </c:pt>
                <c:pt idx="52">
                  <c:v>112.7</c:v>
                </c:pt>
                <c:pt idx="53">
                  <c:v>108.5</c:v>
                </c:pt>
                <c:pt idx="54">
                  <c:v>108.5</c:v>
                </c:pt>
                <c:pt idx="55">
                  <c:v>84.2</c:v>
                </c:pt>
                <c:pt idx="56">
                  <c:v>90.8</c:v>
                </c:pt>
                <c:pt idx="57">
                  <c:v>91.3</c:v>
                </c:pt>
                <c:pt idx="58">
                  <c:v>77.3</c:v>
                </c:pt>
                <c:pt idx="59">
                  <c:v>89</c:v>
                </c:pt>
                <c:pt idx="60">
                  <c:v>94.8</c:v>
                </c:pt>
                <c:pt idx="61">
                  <c:v>103.6</c:v>
                </c:pt>
                <c:pt idx="62">
                  <c:v>84.2</c:v>
                </c:pt>
                <c:pt idx="63">
                  <c:v>73.099999999999994</c:v>
                </c:pt>
                <c:pt idx="64">
                  <c:v>77.599999999999994</c:v>
                </c:pt>
                <c:pt idx="65">
                  <c:v>83.7</c:v>
                </c:pt>
                <c:pt idx="66">
                  <c:v>97.1</c:v>
                </c:pt>
                <c:pt idx="67">
                  <c:v>83.8</c:v>
                </c:pt>
                <c:pt idx="68">
                  <c:v>85.8</c:v>
                </c:pt>
                <c:pt idx="69">
                  <c:v>83.4</c:v>
                </c:pt>
                <c:pt idx="70">
                  <c:v>70.5</c:v>
                </c:pt>
                <c:pt idx="71">
                  <c:v>71.900000000000006</c:v>
                </c:pt>
                <c:pt idx="72">
                  <c:v>71.8</c:v>
                </c:pt>
                <c:pt idx="73">
                  <c:v>91.5</c:v>
                </c:pt>
                <c:pt idx="74">
                  <c:v>84.8</c:v>
                </c:pt>
                <c:pt idx="75">
                  <c:v>91</c:v>
                </c:pt>
                <c:pt idx="76">
                  <c:v>96.2</c:v>
                </c:pt>
                <c:pt idx="77">
                  <c:v>74.3</c:v>
                </c:pt>
                <c:pt idx="78">
                  <c:v>73</c:v>
                </c:pt>
                <c:pt idx="79">
                  <c:v>72.5</c:v>
                </c:pt>
                <c:pt idx="80">
                  <c:v>83.8</c:v>
                </c:pt>
                <c:pt idx="81">
                  <c:v>81.3</c:v>
                </c:pt>
                <c:pt idx="82">
                  <c:v>81</c:v>
                </c:pt>
                <c:pt idx="83">
                  <c:v>78.7</c:v>
                </c:pt>
                <c:pt idx="84">
                  <c:v>70.3</c:v>
                </c:pt>
                <c:pt idx="85">
                  <c:v>81.2</c:v>
                </c:pt>
                <c:pt idx="86">
                  <c:v>63.9</c:v>
                </c:pt>
                <c:pt idx="87">
                  <c:v>71</c:v>
                </c:pt>
                <c:pt idx="88">
                  <c:v>80.400000000000006</c:v>
                </c:pt>
                <c:pt idx="89">
                  <c:v>83.6</c:v>
                </c:pt>
                <c:pt idx="90">
                  <c:v>79.5</c:v>
                </c:pt>
                <c:pt idx="91">
                  <c:v>62.5</c:v>
                </c:pt>
                <c:pt idx="92">
                  <c:v>59.3</c:v>
                </c:pt>
                <c:pt idx="93">
                  <c:v>48.9</c:v>
                </c:pt>
                <c:pt idx="94">
                  <c:v>62</c:v>
                </c:pt>
                <c:pt idx="95">
                  <c:v>60.2</c:v>
                </c:pt>
                <c:pt idx="96">
                  <c:v>68</c:v>
                </c:pt>
                <c:pt idx="97">
                  <c:v>87.3</c:v>
                </c:pt>
                <c:pt idx="98">
                  <c:v>70.3</c:v>
                </c:pt>
                <c:pt idx="99">
                  <c:v>68.599999999999994</c:v>
                </c:pt>
                <c:pt idx="100">
                  <c:v>63.5</c:v>
                </c:pt>
                <c:pt idx="101">
                  <c:v>70.2</c:v>
                </c:pt>
                <c:pt idx="102">
                  <c:v>66</c:v>
                </c:pt>
                <c:pt idx="103">
                  <c:v>71</c:v>
                </c:pt>
                <c:pt idx="104">
                  <c:v>75.599999999999994</c:v>
                </c:pt>
                <c:pt idx="105">
                  <c:v>67.900000000000006</c:v>
                </c:pt>
                <c:pt idx="106">
                  <c:v>54.1</c:v>
                </c:pt>
                <c:pt idx="107">
                  <c:v>58.8</c:v>
                </c:pt>
                <c:pt idx="108">
                  <c:v>68.099999999999994</c:v>
                </c:pt>
                <c:pt idx="109">
                  <c:v>66.2</c:v>
                </c:pt>
                <c:pt idx="110">
                  <c:v>67.2</c:v>
                </c:pt>
                <c:pt idx="111">
                  <c:v>70.7</c:v>
                </c:pt>
                <c:pt idx="112">
                  <c:v>56.9</c:v>
                </c:pt>
                <c:pt idx="113">
                  <c:v>56.2</c:v>
                </c:pt>
                <c:pt idx="114">
                  <c:v>65.3</c:v>
                </c:pt>
                <c:pt idx="115">
                  <c:v>63.2</c:v>
                </c:pt>
                <c:pt idx="116">
                  <c:v>62.2</c:v>
                </c:pt>
                <c:pt idx="117">
                  <c:v>64</c:v>
                </c:pt>
                <c:pt idx="118">
                  <c:v>63.5</c:v>
                </c:pt>
                <c:pt idx="119">
                  <c:v>63.6</c:v>
                </c:pt>
                <c:pt idx="120">
                  <c:v>52.9</c:v>
                </c:pt>
                <c:pt idx="121">
                  <c:v>64</c:v>
                </c:pt>
                <c:pt idx="122">
                  <c:v>64.8</c:v>
                </c:pt>
                <c:pt idx="123">
                  <c:v>68.5</c:v>
                </c:pt>
                <c:pt idx="124">
                  <c:v>70.400000000000006</c:v>
                </c:pt>
                <c:pt idx="125">
                  <c:v>60.8</c:v>
                </c:pt>
                <c:pt idx="126">
                  <c:v>55.1</c:v>
                </c:pt>
                <c:pt idx="127">
                  <c:v>52</c:v>
                </c:pt>
                <c:pt idx="128">
                  <c:v>60.1</c:v>
                </c:pt>
                <c:pt idx="129">
                  <c:v>66.2</c:v>
                </c:pt>
                <c:pt idx="130">
                  <c:v>58.9</c:v>
                </c:pt>
                <c:pt idx="131">
                  <c:v>66.8</c:v>
                </c:pt>
                <c:pt idx="132">
                  <c:v>61.8</c:v>
                </c:pt>
                <c:pt idx="133">
                  <c:v>62.9</c:v>
                </c:pt>
                <c:pt idx="134">
                  <c:v>54.5</c:v>
                </c:pt>
                <c:pt idx="135">
                  <c:v>62.4</c:v>
                </c:pt>
                <c:pt idx="136">
                  <c:v>60.2</c:v>
                </c:pt>
                <c:pt idx="137">
                  <c:v>61.4</c:v>
                </c:pt>
                <c:pt idx="138">
                  <c:v>67</c:v>
                </c:pt>
                <c:pt idx="139">
                  <c:v>52.6</c:v>
                </c:pt>
                <c:pt idx="140">
                  <c:v>60.9</c:v>
                </c:pt>
                <c:pt idx="141">
                  <c:v>42.1</c:v>
                </c:pt>
                <c:pt idx="142">
                  <c:v>42.5</c:v>
                </c:pt>
                <c:pt idx="143">
                  <c:v>42.3</c:v>
                </c:pt>
                <c:pt idx="144">
                  <c:v>52.8</c:v>
                </c:pt>
                <c:pt idx="145">
                  <c:v>34.5</c:v>
                </c:pt>
                <c:pt idx="146">
                  <c:v>38.5</c:v>
                </c:pt>
                <c:pt idx="147">
                  <c:v>40.5</c:v>
                </c:pt>
                <c:pt idx="148">
                  <c:v>38.300000000000004</c:v>
                </c:pt>
                <c:pt idx="149">
                  <c:v>36</c:v>
                </c:pt>
                <c:pt idx="150">
                  <c:v>48.5</c:v>
                </c:pt>
                <c:pt idx="151">
                  <c:v>55.1</c:v>
                </c:pt>
                <c:pt idx="152">
                  <c:v>50.9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</c:ser>
        <c:marker val="1"/>
        <c:axId val="103377536"/>
        <c:axId val="103376000"/>
      </c:lineChart>
      <c:catAx>
        <c:axId val="1033521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900"/>
            </a:pPr>
            <a:endParaRPr lang="en-US"/>
          </a:p>
        </c:txPr>
        <c:crossAx val="103353728"/>
        <c:crosses val="autoZero"/>
        <c:auto val="1"/>
        <c:lblAlgn val="ctr"/>
        <c:lblOffset val="100"/>
        <c:tickLblSkip val="35"/>
      </c:catAx>
      <c:valAx>
        <c:axId val="103353728"/>
        <c:scaling>
          <c:orientation val="minMax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3352192"/>
        <c:crosses val="autoZero"/>
        <c:crossBetween val="between"/>
      </c:valAx>
      <c:valAx>
        <c:axId val="103376000"/>
        <c:scaling>
          <c:orientation val="minMax"/>
          <c:max val="350"/>
        </c:scaling>
        <c:axPos val="r"/>
        <c:numFmt formatCode="0" sourceLinked="0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3377536"/>
        <c:crosses val="max"/>
        <c:crossBetween val="between"/>
      </c:valAx>
      <c:catAx>
        <c:axId val="103377536"/>
        <c:scaling>
          <c:orientation val="minMax"/>
        </c:scaling>
        <c:delete val="1"/>
        <c:axPos val="b"/>
        <c:tickLblPos val="none"/>
        <c:crossAx val="103376000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</c:spPr>
    </c:plotArea>
    <c:legend>
      <c:legendPos val="t"/>
      <c:layout>
        <c:manualLayout>
          <c:xMode val="edge"/>
          <c:yMode val="edge"/>
          <c:x val="9.9583333333333329E-2"/>
          <c:y val="7.7731554389034715E-2"/>
          <c:w val="0.8008333333333334"/>
          <c:h val="3.3486876640419952E-2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2"/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>
              <a:defRPr b="0"/>
            </a:pPr>
            <a:r>
              <a:rPr lang="en-US" b="0" dirty="0" smtClean="0"/>
              <a:t>2001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4.1818787644568423E-2"/>
          <c:y val="0.13405978419364245"/>
          <c:w val="0.91797184868958392"/>
          <c:h val="0.8210010207057451"/>
        </c:manualLayout>
      </c:layout>
      <c:lineChart>
        <c:grouping val="standard"/>
        <c:ser>
          <c:idx val="0"/>
          <c:order val="0"/>
          <c:tx>
            <c:strRef>
              <c:f>Sheet2!$F$3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Sheet2!$E$4:$E$217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Sheet2!$F$4:$F$217</c:f>
              <c:numCache>
                <c:formatCode>0.0</c:formatCode>
                <c:ptCount val="214"/>
                <c:pt idx="0">
                  <c:v>5</c:v>
                </c:pt>
                <c:pt idx="1">
                  <c:v>4</c:v>
                </c:pt>
                <c:pt idx="2">
                  <c:v>1.2</c:v>
                </c:pt>
                <c:pt idx="3">
                  <c:v>3</c:v>
                </c:pt>
                <c:pt idx="4">
                  <c:v>17.7</c:v>
                </c:pt>
                <c:pt idx="5">
                  <c:v>21.5</c:v>
                </c:pt>
                <c:pt idx="6">
                  <c:v>20</c:v>
                </c:pt>
                <c:pt idx="7">
                  <c:v>18.899999999999999</c:v>
                </c:pt>
                <c:pt idx="8">
                  <c:v>25.6</c:v>
                </c:pt>
                <c:pt idx="9">
                  <c:v>13.7</c:v>
                </c:pt>
                <c:pt idx="10">
                  <c:v>5.3</c:v>
                </c:pt>
                <c:pt idx="11">
                  <c:v>5.8</c:v>
                </c:pt>
                <c:pt idx="12">
                  <c:v>4.4000000000000004</c:v>
                </c:pt>
                <c:pt idx="13">
                  <c:v>8.4</c:v>
                </c:pt>
                <c:pt idx="14">
                  <c:v>5.9</c:v>
                </c:pt>
                <c:pt idx="15">
                  <c:v>1.6</c:v>
                </c:pt>
                <c:pt idx="16">
                  <c:v>1.5</c:v>
                </c:pt>
                <c:pt idx="17">
                  <c:v>3</c:v>
                </c:pt>
                <c:pt idx="18">
                  <c:v>6.1</c:v>
                </c:pt>
                <c:pt idx="19">
                  <c:v>7.3</c:v>
                </c:pt>
                <c:pt idx="20">
                  <c:v>8.2000000000000011</c:v>
                </c:pt>
                <c:pt idx="21">
                  <c:v>14.6</c:v>
                </c:pt>
                <c:pt idx="22">
                  <c:v>4.5999999999999996</c:v>
                </c:pt>
                <c:pt idx="23">
                  <c:v>2.7</c:v>
                </c:pt>
                <c:pt idx="24">
                  <c:v>4.2</c:v>
                </c:pt>
                <c:pt idx="25">
                  <c:v>6.4</c:v>
                </c:pt>
                <c:pt idx="26">
                  <c:v>12.4</c:v>
                </c:pt>
                <c:pt idx="27">
                  <c:v>22.8</c:v>
                </c:pt>
                <c:pt idx="28">
                  <c:v>11.8</c:v>
                </c:pt>
                <c:pt idx="29">
                  <c:v>16.3</c:v>
                </c:pt>
                <c:pt idx="30">
                  <c:v>21.3</c:v>
                </c:pt>
                <c:pt idx="31">
                  <c:v>19.7</c:v>
                </c:pt>
                <c:pt idx="32">
                  <c:v>22</c:v>
                </c:pt>
                <c:pt idx="33">
                  <c:v>25</c:v>
                </c:pt>
                <c:pt idx="34">
                  <c:v>21.7</c:v>
                </c:pt>
                <c:pt idx="35">
                  <c:v>12.3</c:v>
                </c:pt>
                <c:pt idx="36">
                  <c:v>14.2</c:v>
                </c:pt>
                <c:pt idx="37">
                  <c:v>32.300000000000004</c:v>
                </c:pt>
                <c:pt idx="38">
                  <c:v>14.2</c:v>
                </c:pt>
                <c:pt idx="39">
                  <c:v>21.6</c:v>
                </c:pt>
                <c:pt idx="40">
                  <c:v>13.3</c:v>
                </c:pt>
                <c:pt idx="41">
                  <c:v>16.5</c:v>
                </c:pt>
                <c:pt idx="42">
                  <c:v>16.3</c:v>
                </c:pt>
                <c:pt idx="43">
                  <c:v>21.6</c:v>
                </c:pt>
                <c:pt idx="44">
                  <c:v>20.100000000000001</c:v>
                </c:pt>
                <c:pt idx="45">
                  <c:v>38.800000000000004</c:v>
                </c:pt>
                <c:pt idx="46">
                  <c:v>29.6</c:v>
                </c:pt>
                <c:pt idx="47">
                  <c:v>21.6</c:v>
                </c:pt>
                <c:pt idx="48">
                  <c:v>17.5</c:v>
                </c:pt>
                <c:pt idx="49">
                  <c:v>22.5</c:v>
                </c:pt>
                <c:pt idx="50">
                  <c:v>21.2</c:v>
                </c:pt>
                <c:pt idx="51">
                  <c:v>30.8</c:v>
                </c:pt>
                <c:pt idx="52">
                  <c:v>39.9</c:v>
                </c:pt>
                <c:pt idx="53">
                  <c:v>26.5</c:v>
                </c:pt>
                <c:pt idx="54">
                  <c:v>25.5</c:v>
                </c:pt>
                <c:pt idx="55">
                  <c:v>27.2</c:v>
                </c:pt>
                <c:pt idx="56">
                  <c:v>22.7</c:v>
                </c:pt>
                <c:pt idx="57">
                  <c:v>28.9</c:v>
                </c:pt>
                <c:pt idx="58">
                  <c:v>12.3</c:v>
                </c:pt>
                <c:pt idx="59">
                  <c:v>24.7</c:v>
                </c:pt>
                <c:pt idx="60">
                  <c:v>22.2</c:v>
                </c:pt>
                <c:pt idx="61">
                  <c:v>33.700000000000003</c:v>
                </c:pt>
                <c:pt idx="62">
                  <c:v>27.4</c:v>
                </c:pt>
                <c:pt idx="63">
                  <c:v>25.1</c:v>
                </c:pt>
                <c:pt idx="64">
                  <c:v>13.9</c:v>
                </c:pt>
                <c:pt idx="65">
                  <c:v>18.8</c:v>
                </c:pt>
                <c:pt idx="66">
                  <c:v>28.6</c:v>
                </c:pt>
                <c:pt idx="67">
                  <c:v>18.399999999999999</c:v>
                </c:pt>
                <c:pt idx="68">
                  <c:v>31.3</c:v>
                </c:pt>
                <c:pt idx="69">
                  <c:v>26.3</c:v>
                </c:pt>
                <c:pt idx="70">
                  <c:v>33.5</c:v>
                </c:pt>
                <c:pt idx="71">
                  <c:v>32.9</c:v>
                </c:pt>
                <c:pt idx="72">
                  <c:v>32.6</c:v>
                </c:pt>
                <c:pt idx="73">
                  <c:v>26.4</c:v>
                </c:pt>
                <c:pt idx="74">
                  <c:v>22.9</c:v>
                </c:pt>
                <c:pt idx="75">
                  <c:v>20</c:v>
                </c:pt>
                <c:pt idx="76">
                  <c:v>10.5</c:v>
                </c:pt>
                <c:pt idx="77">
                  <c:v>5.6</c:v>
                </c:pt>
                <c:pt idx="78">
                  <c:v>6.5</c:v>
                </c:pt>
                <c:pt idx="79">
                  <c:v>7.3</c:v>
                </c:pt>
                <c:pt idx="80">
                  <c:v>3.7</c:v>
                </c:pt>
                <c:pt idx="81">
                  <c:v>4.7</c:v>
                </c:pt>
                <c:pt idx="82">
                  <c:v>6.6</c:v>
                </c:pt>
                <c:pt idx="83">
                  <c:v>3.6</c:v>
                </c:pt>
                <c:pt idx="84">
                  <c:v>4</c:v>
                </c:pt>
                <c:pt idx="85">
                  <c:v>5.6</c:v>
                </c:pt>
                <c:pt idx="86">
                  <c:v>2.2000000000000002</c:v>
                </c:pt>
                <c:pt idx="87">
                  <c:v>1.1000000000000001</c:v>
                </c:pt>
                <c:pt idx="88">
                  <c:v>5.2</c:v>
                </c:pt>
                <c:pt idx="89">
                  <c:v>3</c:v>
                </c:pt>
                <c:pt idx="90">
                  <c:v>7.2</c:v>
                </c:pt>
                <c:pt idx="91">
                  <c:v>5.6</c:v>
                </c:pt>
                <c:pt idx="92">
                  <c:v>2.4</c:v>
                </c:pt>
                <c:pt idx="93">
                  <c:v>7</c:v>
                </c:pt>
                <c:pt idx="94">
                  <c:v>38</c:v>
                </c:pt>
                <c:pt idx="95">
                  <c:v>37.5</c:v>
                </c:pt>
                <c:pt idx="96">
                  <c:v>20.2</c:v>
                </c:pt>
                <c:pt idx="97">
                  <c:v>13.1</c:v>
                </c:pt>
                <c:pt idx="98">
                  <c:v>7.8</c:v>
                </c:pt>
                <c:pt idx="99">
                  <c:v>8.8000000000000007</c:v>
                </c:pt>
                <c:pt idx="100">
                  <c:v>8.1</c:v>
                </c:pt>
                <c:pt idx="101">
                  <c:v>8.8000000000000007</c:v>
                </c:pt>
                <c:pt idx="102">
                  <c:v>5.9</c:v>
                </c:pt>
                <c:pt idx="103">
                  <c:v>4.2</c:v>
                </c:pt>
                <c:pt idx="104">
                  <c:v>5.9</c:v>
                </c:pt>
                <c:pt idx="105">
                  <c:v>8.2000000000000011</c:v>
                </c:pt>
                <c:pt idx="106">
                  <c:v>7.9</c:v>
                </c:pt>
                <c:pt idx="107">
                  <c:v>11.6</c:v>
                </c:pt>
                <c:pt idx="108">
                  <c:v>6.2</c:v>
                </c:pt>
                <c:pt idx="109">
                  <c:v>9</c:v>
                </c:pt>
                <c:pt idx="110">
                  <c:v>10</c:v>
                </c:pt>
                <c:pt idx="111">
                  <c:v>12.1</c:v>
                </c:pt>
                <c:pt idx="112">
                  <c:v>11.9</c:v>
                </c:pt>
                <c:pt idx="113">
                  <c:v>4.5</c:v>
                </c:pt>
                <c:pt idx="114">
                  <c:v>1.7</c:v>
                </c:pt>
                <c:pt idx="115">
                  <c:v>7.1</c:v>
                </c:pt>
                <c:pt idx="116">
                  <c:v>22.5</c:v>
                </c:pt>
                <c:pt idx="117">
                  <c:v>9</c:v>
                </c:pt>
                <c:pt idx="118">
                  <c:v>12.8</c:v>
                </c:pt>
                <c:pt idx="119">
                  <c:v>7.7</c:v>
                </c:pt>
                <c:pt idx="120">
                  <c:v>13.8</c:v>
                </c:pt>
                <c:pt idx="121">
                  <c:v>7.7</c:v>
                </c:pt>
                <c:pt idx="122">
                  <c:v>15.5</c:v>
                </c:pt>
                <c:pt idx="123">
                  <c:v>6.2</c:v>
                </c:pt>
                <c:pt idx="124">
                  <c:v>11.1</c:v>
                </c:pt>
                <c:pt idx="125">
                  <c:v>7.2</c:v>
                </c:pt>
                <c:pt idx="126">
                  <c:v>4.9000000000000004</c:v>
                </c:pt>
                <c:pt idx="127">
                  <c:v>1</c:v>
                </c:pt>
                <c:pt idx="128">
                  <c:v>34.1</c:v>
                </c:pt>
                <c:pt idx="129">
                  <c:v>24.5</c:v>
                </c:pt>
                <c:pt idx="130">
                  <c:v>6.5</c:v>
                </c:pt>
                <c:pt idx="131">
                  <c:v>15.8</c:v>
                </c:pt>
                <c:pt idx="132">
                  <c:v>17.3</c:v>
                </c:pt>
                <c:pt idx="133">
                  <c:v>11.7</c:v>
                </c:pt>
                <c:pt idx="134">
                  <c:v>39.300000000000004</c:v>
                </c:pt>
                <c:pt idx="135">
                  <c:v>33.700000000000003</c:v>
                </c:pt>
                <c:pt idx="136">
                  <c:v>41.2</c:v>
                </c:pt>
                <c:pt idx="137">
                  <c:v>29.4</c:v>
                </c:pt>
                <c:pt idx="138">
                  <c:v>11.6</c:v>
                </c:pt>
                <c:pt idx="139">
                  <c:v>15.3</c:v>
                </c:pt>
                <c:pt idx="140">
                  <c:v>13.4</c:v>
                </c:pt>
                <c:pt idx="141">
                  <c:v>17.100000000000001</c:v>
                </c:pt>
                <c:pt idx="142">
                  <c:v>19.3</c:v>
                </c:pt>
                <c:pt idx="143">
                  <c:v>16.8</c:v>
                </c:pt>
                <c:pt idx="144">
                  <c:v>16.8</c:v>
                </c:pt>
                <c:pt idx="145">
                  <c:v>10.1</c:v>
                </c:pt>
                <c:pt idx="146">
                  <c:v>14.2</c:v>
                </c:pt>
                <c:pt idx="147">
                  <c:v>12.2</c:v>
                </c:pt>
                <c:pt idx="148">
                  <c:v>13.3</c:v>
                </c:pt>
                <c:pt idx="149">
                  <c:v>18.399999999999999</c:v>
                </c:pt>
                <c:pt idx="150">
                  <c:v>22.1</c:v>
                </c:pt>
                <c:pt idx="151">
                  <c:v>20.6</c:v>
                </c:pt>
                <c:pt idx="152">
                  <c:v>18.7</c:v>
                </c:pt>
                <c:pt idx="153">
                  <c:v>16.3</c:v>
                </c:pt>
                <c:pt idx="154">
                  <c:v>4.4000000000000004</c:v>
                </c:pt>
                <c:pt idx="155">
                  <c:v>5.0999999999999996</c:v>
                </c:pt>
                <c:pt idx="156">
                  <c:v>7</c:v>
                </c:pt>
                <c:pt idx="157">
                  <c:v>5.0999999999999996</c:v>
                </c:pt>
                <c:pt idx="158">
                  <c:v>8.5</c:v>
                </c:pt>
                <c:pt idx="159">
                  <c:v>11.1</c:v>
                </c:pt>
                <c:pt idx="160">
                  <c:v>11.2</c:v>
                </c:pt>
                <c:pt idx="161">
                  <c:v>13.7</c:v>
                </c:pt>
                <c:pt idx="162">
                  <c:v>8.6</c:v>
                </c:pt>
                <c:pt idx="163">
                  <c:v>8.6</c:v>
                </c:pt>
                <c:pt idx="164">
                  <c:v>2.7</c:v>
                </c:pt>
                <c:pt idx="165">
                  <c:v>2.7</c:v>
                </c:pt>
                <c:pt idx="166">
                  <c:v>3.3</c:v>
                </c:pt>
                <c:pt idx="167">
                  <c:v>9</c:v>
                </c:pt>
                <c:pt idx="168">
                  <c:v>13.5</c:v>
                </c:pt>
                <c:pt idx="169">
                  <c:v>8.2000000000000011</c:v>
                </c:pt>
                <c:pt idx="170">
                  <c:v>20.7</c:v>
                </c:pt>
                <c:pt idx="171">
                  <c:v>50.9</c:v>
                </c:pt>
                <c:pt idx="172">
                  <c:v>24.3</c:v>
                </c:pt>
                <c:pt idx="173">
                  <c:v>20.9</c:v>
                </c:pt>
                <c:pt idx="174">
                  <c:v>12.7</c:v>
                </c:pt>
                <c:pt idx="175">
                  <c:v>9.8000000000000007</c:v>
                </c:pt>
                <c:pt idx="176">
                  <c:v>12.8</c:v>
                </c:pt>
                <c:pt idx="177">
                  <c:v>8.7000000000000011</c:v>
                </c:pt>
                <c:pt idx="178">
                  <c:v>12.8</c:v>
                </c:pt>
                <c:pt idx="179">
                  <c:v>12.2</c:v>
                </c:pt>
                <c:pt idx="180">
                  <c:v>11.4</c:v>
                </c:pt>
                <c:pt idx="181">
                  <c:v>9.2000000000000011</c:v>
                </c:pt>
                <c:pt idx="182">
                  <c:v>5.7</c:v>
                </c:pt>
                <c:pt idx="183">
                  <c:v>2.1</c:v>
                </c:pt>
                <c:pt idx="184">
                  <c:v>5.9</c:v>
                </c:pt>
                <c:pt idx="185">
                  <c:v>9</c:v>
                </c:pt>
                <c:pt idx="186">
                  <c:v>5.3</c:v>
                </c:pt>
                <c:pt idx="187">
                  <c:v>8.3000000000000007</c:v>
                </c:pt>
                <c:pt idx="188">
                  <c:v>10.7</c:v>
                </c:pt>
                <c:pt idx="189">
                  <c:v>3.6</c:v>
                </c:pt>
                <c:pt idx="190">
                  <c:v>13.8</c:v>
                </c:pt>
                <c:pt idx="191">
                  <c:v>11.3</c:v>
                </c:pt>
                <c:pt idx="192">
                  <c:v>6.7</c:v>
                </c:pt>
                <c:pt idx="193">
                  <c:v>14</c:v>
                </c:pt>
                <c:pt idx="194">
                  <c:v>14.5</c:v>
                </c:pt>
                <c:pt idx="195">
                  <c:v>11.4</c:v>
                </c:pt>
                <c:pt idx="196">
                  <c:v>8</c:v>
                </c:pt>
                <c:pt idx="197">
                  <c:v>15.4</c:v>
                </c:pt>
                <c:pt idx="198">
                  <c:v>10</c:v>
                </c:pt>
                <c:pt idx="199">
                  <c:v>8.5</c:v>
                </c:pt>
                <c:pt idx="200">
                  <c:v>9.4</c:v>
                </c:pt>
                <c:pt idx="201">
                  <c:v>23.6</c:v>
                </c:pt>
                <c:pt idx="202">
                  <c:v>18.600000000000001</c:v>
                </c:pt>
                <c:pt idx="203">
                  <c:v>35.1</c:v>
                </c:pt>
                <c:pt idx="204">
                  <c:v>14.7</c:v>
                </c:pt>
                <c:pt idx="205">
                  <c:v>31.3</c:v>
                </c:pt>
                <c:pt idx="206">
                  <c:v>16.2</c:v>
                </c:pt>
                <c:pt idx="207">
                  <c:v>33.200000000000003</c:v>
                </c:pt>
                <c:pt idx="208">
                  <c:v>27.7</c:v>
                </c:pt>
                <c:pt idx="209">
                  <c:v>21.3</c:v>
                </c:pt>
                <c:pt idx="210">
                  <c:v>29.4</c:v>
                </c:pt>
                <c:pt idx="211">
                  <c:v>33.300000000000004</c:v>
                </c:pt>
                <c:pt idx="212">
                  <c:v>31.5</c:v>
                </c:pt>
                <c:pt idx="213">
                  <c:v>27.9</c:v>
                </c:pt>
              </c:numCache>
            </c:numRef>
          </c:val>
          <c:smooth val="1"/>
        </c:ser>
        <c:marker val="1"/>
        <c:axId val="104731392"/>
        <c:axId val="104732928"/>
      </c:lineChart>
      <c:lineChart>
        <c:grouping val="standard"/>
        <c:ser>
          <c:idx val="1"/>
          <c:order val="1"/>
          <c:tx>
            <c:strRef>
              <c:f>Sheet2!$G$3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Sheet2!$E$4:$E$217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Sheet2!$G$4:$G$217</c:f>
              <c:numCache>
                <c:formatCode>General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13</c:v>
                </c:pt>
                <c:pt idx="46">
                  <c:v>50.7</c:v>
                </c:pt>
                <c:pt idx="47">
                  <c:v>46.5</c:v>
                </c:pt>
                <c:pt idx="48">
                  <c:v>35.4</c:v>
                </c:pt>
                <c:pt idx="49">
                  <c:v>34.9</c:v>
                </c:pt>
                <c:pt idx="50">
                  <c:v>38.200000000000003</c:v>
                </c:pt>
                <c:pt idx="51">
                  <c:v>47.8</c:v>
                </c:pt>
                <c:pt idx="52">
                  <c:v>53</c:v>
                </c:pt>
                <c:pt idx="53">
                  <c:v>46.6</c:v>
                </c:pt>
                <c:pt idx="54">
                  <c:v>43.6</c:v>
                </c:pt>
                <c:pt idx="55">
                  <c:v>40.300000000000004</c:v>
                </c:pt>
                <c:pt idx="56">
                  <c:v>35.9</c:v>
                </c:pt>
                <c:pt idx="57">
                  <c:v>33.800000000000004</c:v>
                </c:pt>
                <c:pt idx="58">
                  <c:v>45.1</c:v>
                </c:pt>
                <c:pt idx="59">
                  <c:v>46.8</c:v>
                </c:pt>
                <c:pt idx="60">
                  <c:v>48.4</c:v>
                </c:pt>
                <c:pt idx="61">
                  <c:v>46.6</c:v>
                </c:pt>
                <c:pt idx="62">
                  <c:v>34.800000000000004</c:v>
                </c:pt>
                <c:pt idx="63">
                  <c:v>30.1</c:v>
                </c:pt>
                <c:pt idx="64">
                  <c:v>42.5</c:v>
                </c:pt>
                <c:pt idx="65">
                  <c:v>43.8</c:v>
                </c:pt>
                <c:pt idx="66">
                  <c:v>44.8</c:v>
                </c:pt>
                <c:pt idx="67">
                  <c:v>36.9</c:v>
                </c:pt>
                <c:pt idx="68">
                  <c:v>46.1</c:v>
                </c:pt>
                <c:pt idx="69">
                  <c:v>41.1</c:v>
                </c:pt>
                <c:pt idx="70">
                  <c:v>33.1</c:v>
                </c:pt>
                <c:pt idx="71">
                  <c:v>40.700000000000003</c:v>
                </c:pt>
                <c:pt idx="72">
                  <c:v>47.6</c:v>
                </c:pt>
                <c:pt idx="73">
                  <c:v>40.800000000000004</c:v>
                </c:pt>
                <c:pt idx="74">
                  <c:v>34</c:v>
                </c:pt>
                <c:pt idx="75">
                  <c:v>40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11.6</c:v>
                </c:pt>
                <c:pt idx="115">
                  <c:v>21.2</c:v>
                </c:pt>
                <c:pt idx="116">
                  <c:v>24.1</c:v>
                </c:pt>
                <c:pt idx="117">
                  <c:v>21.8</c:v>
                </c:pt>
                <c:pt idx="118">
                  <c:v>17.3</c:v>
                </c:pt>
                <c:pt idx="119">
                  <c:v>15</c:v>
                </c:pt>
                <c:pt idx="120">
                  <c:v>15</c:v>
                </c:pt>
                <c:pt idx="121">
                  <c:v>16.7</c:v>
                </c:pt>
                <c:pt idx="122">
                  <c:v>15</c:v>
                </c:pt>
                <c:pt idx="123">
                  <c:v>15</c:v>
                </c:pt>
                <c:pt idx="124">
                  <c:v>17.8</c:v>
                </c:pt>
                <c:pt idx="125">
                  <c:v>15</c:v>
                </c:pt>
                <c:pt idx="126">
                  <c:v>21.8</c:v>
                </c:pt>
                <c:pt idx="127">
                  <c:v>27</c:v>
                </c:pt>
                <c:pt idx="128">
                  <c:v>28.5</c:v>
                </c:pt>
                <c:pt idx="129">
                  <c:v>41.8</c:v>
                </c:pt>
                <c:pt idx="130">
                  <c:v>45.9</c:v>
                </c:pt>
                <c:pt idx="131">
                  <c:v>41.1</c:v>
                </c:pt>
                <c:pt idx="132">
                  <c:v>36</c:v>
                </c:pt>
                <c:pt idx="133">
                  <c:v>33.800000000000004</c:v>
                </c:pt>
                <c:pt idx="134">
                  <c:v>31.3</c:v>
                </c:pt>
                <c:pt idx="135">
                  <c:v>38.6</c:v>
                </c:pt>
                <c:pt idx="136">
                  <c:v>42.9</c:v>
                </c:pt>
                <c:pt idx="137">
                  <c:v>43.6</c:v>
                </c:pt>
                <c:pt idx="138">
                  <c:v>39.800000000000004</c:v>
                </c:pt>
                <c:pt idx="139">
                  <c:v>31.3</c:v>
                </c:pt>
                <c:pt idx="140">
                  <c:v>26.5</c:v>
                </c:pt>
                <c:pt idx="141">
                  <c:v>31.8</c:v>
                </c:pt>
                <c:pt idx="142">
                  <c:v>28.4</c:v>
                </c:pt>
                <c:pt idx="143">
                  <c:v>34.800000000000004</c:v>
                </c:pt>
                <c:pt idx="144">
                  <c:v>26.4</c:v>
                </c:pt>
                <c:pt idx="145">
                  <c:v>20.100000000000001</c:v>
                </c:pt>
                <c:pt idx="146">
                  <c:v>38.200000000000003</c:v>
                </c:pt>
                <c:pt idx="147">
                  <c:v>39.6</c:v>
                </c:pt>
                <c:pt idx="148">
                  <c:v>41</c:v>
                </c:pt>
                <c:pt idx="149">
                  <c:v>43.8</c:v>
                </c:pt>
                <c:pt idx="150">
                  <c:v>43.1</c:v>
                </c:pt>
                <c:pt idx="151">
                  <c:v>40.1</c:v>
                </c:pt>
                <c:pt idx="152">
                  <c:v>32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</c:numCache>
            </c:numRef>
          </c:val>
          <c:smooth val="1"/>
        </c:ser>
        <c:marker val="1"/>
        <c:axId val="104744448"/>
        <c:axId val="104742912"/>
      </c:lineChart>
      <c:catAx>
        <c:axId val="104731392"/>
        <c:scaling>
          <c:orientation val="minMax"/>
        </c:scaling>
        <c:axPos val="b"/>
        <c:majorTickMark val="none"/>
        <c:tickLblPos val="nextTo"/>
        <c:crossAx val="104732928"/>
        <c:crosses val="autoZero"/>
        <c:auto val="1"/>
        <c:lblAlgn val="ctr"/>
        <c:lblOffset val="100"/>
        <c:tickLblSkip val="35"/>
      </c:catAx>
      <c:valAx>
        <c:axId val="104732928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04731392"/>
        <c:crosses val="autoZero"/>
        <c:crossBetween val="between"/>
      </c:valAx>
      <c:valAx>
        <c:axId val="104742912"/>
        <c:scaling>
          <c:orientation val="minMax"/>
          <c:max val="350"/>
          <c:min val="0"/>
        </c:scaling>
        <c:axPos val="r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4744448"/>
        <c:crosses val="max"/>
        <c:crossBetween val="between"/>
      </c:valAx>
      <c:catAx>
        <c:axId val="104744448"/>
        <c:scaling>
          <c:orientation val="minMax"/>
        </c:scaling>
        <c:delete val="1"/>
        <c:axPos val="b"/>
        <c:tickLblPos val="none"/>
        <c:crossAx val="104742912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ayout>
        <c:manualLayout>
          <c:xMode val="edge"/>
          <c:yMode val="edge"/>
          <c:x val="9.8434820647419125E-2"/>
          <c:y val="7.6984106153397486E-2"/>
          <c:w val="0.80033169291338591"/>
          <c:h val="3.4928550597841938E-2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2"/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6"/>
  <c:chart>
    <c:title>
      <c:tx>
        <c:rich>
          <a:bodyPr/>
          <a:lstStyle/>
          <a:p>
            <a:pPr algn="ctr">
              <a:defRPr sz="1800" b="0"/>
            </a:pPr>
            <a:r>
              <a:rPr lang="en-US" sz="1800" b="0" dirty="0" smtClean="0"/>
              <a:t>2002</a:t>
            </a:r>
            <a:endParaRPr lang="en-US" sz="1800" b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2153652668416454E-2"/>
          <c:y val="0.13324146981627308"/>
          <c:w val="0.91554954068241468"/>
          <c:h val="0.8227521143190436"/>
        </c:manualLayout>
      </c:layout>
      <c:lineChart>
        <c:grouping val="standard"/>
        <c:ser>
          <c:idx val="0"/>
          <c:order val="0"/>
          <c:tx>
            <c:strRef>
              <c:f>Sheet2!$I$3</c:f>
              <c:strCache>
                <c:ptCount val="1"/>
                <c:pt idx="0">
                  <c:v>% north</c:v>
                </c:pt>
              </c:strCache>
            </c:strRef>
          </c:tx>
          <c:spPr>
            <a:ln w="38100">
              <a:solidFill>
                <a:srgbClr val="00FF00"/>
              </a:solidFill>
            </a:ln>
          </c:spPr>
          <c:marker>
            <c:symbol val="none"/>
          </c:marker>
          <c:cat>
            <c:strRef>
              <c:f>Sheet2!$H$4:$H$217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Sheet2!$I$4:$I$217</c:f>
              <c:numCache>
                <c:formatCode>0.0</c:formatCode>
                <c:ptCount val="214"/>
                <c:pt idx="0">
                  <c:v>14.9</c:v>
                </c:pt>
                <c:pt idx="1">
                  <c:v>3.6</c:v>
                </c:pt>
                <c:pt idx="2">
                  <c:v>16.899999999999999</c:v>
                </c:pt>
                <c:pt idx="3">
                  <c:v>15.8</c:v>
                </c:pt>
                <c:pt idx="4">
                  <c:v>2</c:v>
                </c:pt>
                <c:pt idx="5">
                  <c:v>26.9</c:v>
                </c:pt>
                <c:pt idx="6">
                  <c:v>49.3</c:v>
                </c:pt>
                <c:pt idx="7">
                  <c:v>5.2</c:v>
                </c:pt>
                <c:pt idx="8">
                  <c:v>0.8</c:v>
                </c:pt>
                <c:pt idx="9">
                  <c:v>1.6</c:v>
                </c:pt>
                <c:pt idx="10">
                  <c:v>35.700000000000003</c:v>
                </c:pt>
                <c:pt idx="11">
                  <c:v>38.9</c:v>
                </c:pt>
                <c:pt idx="12">
                  <c:v>30.7</c:v>
                </c:pt>
                <c:pt idx="13">
                  <c:v>24.2</c:v>
                </c:pt>
                <c:pt idx="14">
                  <c:v>16.899999999999999</c:v>
                </c:pt>
                <c:pt idx="15">
                  <c:v>3.7</c:v>
                </c:pt>
                <c:pt idx="16">
                  <c:v>3.4</c:v>
                </c:pt>
                <c:pt idx="17">
                  <c:v>9.9</c:v>
                </c:pt>
                <c:pt idx="18">
                  <c:v>13.7</c:v>
                </c:pt>
                <c:pt idx="19">
                  <c:v>13.1</c:v>
                </c:pt>
                <c:pt idx="20">
                  <c:v>26.9</c:v>
                </c:pt>
                <c:pt idx="21">
                  <c:v>38.5</c:v>
                </c:pt>
                <c:pt idx="22">
                  <c:v>24.3</c:v>
                </c:pt>
                <c:pt idx="23">
                  <c:v>31.7</c:v>
                </c:pt>
                <c:pt idx="24">
                  <c:v>27.4</c:v>
                </c:pt>
                <c:pt idx="25">
                  <c:v>45.3</c:v>
                </c:pt>
                <c:pt idx="26">
                  <c:v>41.9</c:v>
                </c:pt>
                <c:pt idx="27">
                  <c:v>76</c:v>
                </c:pt>
                <c:pt idx="28">
                  <c:v>65.7</c:v>
                </c:pt>
                <c:pt idx="29">
                  <c:v>54.7</c:v>
                </c:pt>
                <c:pt idx="30">
                  <c:v>51.7</c:v>
                </c:pt>
                <c:pt idx="31">
                  <c:v>52.7</c:v>
                </c:pt>
                <c:pt idx="32">
                  <c:v>47</c:v>
                </c:pt>
                <c:pt idx="33">
                  <c:v>43.6</c:v>
                </c:pt>
                <c:pt idx="34">
                  <c:v>43.1</c:v>
                </c:pt>
                <c:pt idx="35">
                  <c:v>46.7</c:v>
                </c:pt>
                <c:pt idx="36">
                  <c:v>53.9</c:v>
                </c:pt>
                <c:pt idx="37">
                  <c:v>27.1</c:v>
                </c:pt>
                <c:pt idx="38">
                  <c:v>51.4</c:v>
                </c:pt>
                <c:pt idx="39">
                  <c:v>60</c:v>
                </c:pt>
                <c:pt idx="40">
                  <c:v>55.2</c:v>
                </c:pt>
                <c:pt idx="41">
                  <c:v>63.5</c:v>
                </c:pt>
                <c:pt idx="42">
                  <c:v>25.4</c:v>
                </c:pt>
                <c:pt idx="43">
                  <c:v>34.700000000000003</c:v>
                </c:pt>
                <c:pt idx="44">
                  <c:v>31.1</c:v>
                </c:pt>
                <c:pt idx="45">
                  <c:v>48.6</c:v>
                </c:pt>
                <c:pt idx="46">
                  <c:v>37.4</c:v>
                </c:pt>
                <c:pt idx="47">
                  <c:v>38.300000000000004</c:v>
                </c:pt>
                <c:pt idx="48">
                  <c:v>35.9</c:v>
                </c:pt>
                <c:pt idx="49">
                  <c:v>33.4</c:v>
                </c:pt>
                <c:pt idx="50">
                  <c:v>37.4</c:v>
                </c:pt>
                <c:pt idx="51">
                  <c:v>21.2</c:v>
                </c:pt>
                <c:pt idx="52">
                  <c:v>27.3</c:v>
                </c:pt>
                <c:pt idx="53">
                  <c:v>25.7</c:v>
                </c:pt>
                <c:pt idx="54">
                  <c:v>33.9</c:v>
                </c:pt>
                <c:pt idx="55">
                  <c:v>32.800000000000004</c:v>
                </c:pt>
                <c:pt idx="56">
                  <c:v>42.5</c:v>
                </c:pt>
                <c:pt idx="57">
                  <c:v>31.7</c:v>
                </c:pt>
                <c:pt idx="58">
                  <c:v>21.2</c:v>
                </c:pt>
                <c:pt idx="59">
                  <c:v>37.6</c:v>
                </c:pt>
                <c:pt idx="60">
                  <c:v>38.700000000000003</c:v>
                </c:pt>
                <c:pt idx="61">
                  <c:v>31.5</c:v>
                </c:pt>
                <c:pt idx="62">
                  <c:v>16.399999999999999</c:v>
                </c:pt>
                <c:pt idx="63">
                  <c:v>37.6</c:v>
                </c:pt>
                <c:pt idx="64">
                  <c:v>28</c:v>
                </c:pt>
                <c:pt idx="65">
                  <c:v>15.5</c:v>
                </c:pt>
                <c:pt idx="66">
                  <c:v>16.100000000000001</c:v>
                </c:pt>
                <c:pt idx="67">
                  <c:v>21.8</c:v>
                </c:pt>
                <c:pt idx="68">
                  <c:v>25.6</c:v>
                </c:pt>
                <c:pt idx="69">
                  <c:v>15.8</c:v>
                </c:pt>
                <c:pt idx="70">
                  <c:v>29.2</c:v>
                </c:pt>
                <c:pt idx="71">
                  <c:v>17.899999999999999</c:v>
                </c:pt>
                <c:pt idx="72">
                  <c:v>28.3</c:v>
                </c:pt>
                <c:pt idx="73">
                  <c:v>42.5</c:v>
                </c:pt>
                <c:pt idx="74">
                  <c:v>47.9</c:v>
                </c:pt>
                <c:pt idx="75">
                  <c:v>46.2</c:v>
                </c:pt>
                <c:pt idx="76">
                  <c:v>60.8</c:v>
                </c:pt>
                <c:pt idx="77">
                  <c:v>44.2</c:v>
                </c:pt>
                <c:pt idx="78">
                  <c:v>38.200000000000003</c:v>
                </c:pt>
                <c:pt idx="79">
                  <c:v>28.1</c:v>
                </c:pt>
                <c:pt idx="80">
                  <c:v>39.300000000000004</c:v>
                </c:pt>
                <c:pt idx="81">
                  <c:v>29.2</c:v>
                </c:pt>
                <c:pt idx="82">
                  <c:v>34.5</c:v>
                </c:pt>
                <c:pt idx="83">
                  <c:v>43.2</c:v>
                </c:pt>
                <c:pt idx="84">
                  <c:v>47.2</c:v>
                </c:pt>
                <c:pt idx="85">
                  <c:v>50.9</c:v>
                </c:pt>
                <c:pt idx="86">
                  <c:v>16.100000000000001</c:v>
                </c:pt>
                <c:pt idx="87">
                  <c:v>27</c:v>
                </c:pt>
                <c:pt idx="88">
                  <c:v>25.3</c:v>
                </c:pt>
                <c:pt idx="89">
                  <c:v>7.9</c:v>
                </c:pt>
                <c:pt idx="90">
                  <c:v>10.6</c:v>
                </c:pt>
                <c:pt idx="91">
                  <c:v>13.4</c:v>
                </c:pt>
                <c:pt idx="92">
                  <c:v>21.6</c:v>
                </c:pt>
                <c:pt idx="93">
                  <c:v>14.8</c:v>
                </c:pt>
                <c:pt idx="94">
                  <c:v>6.5</c:v>
                </c:pt>
                <c:pt idx="95">
                  <c:v>16.899999999999999</c:v>
                </c:pt>
                <c:pt idx="96">
                  <c:v>32.9</c:v>
                </c:pt>
                <c:pt idx="97">
                  <c:v>37</c:v>
                </c:pt>
                <c:pt idx="98">
                  <c:v>30.5</c:v>
                </c:pt>
                <c:pt idx="99">
                  <c:v>16.8</c:v>
                </c:pt>
                <c:pt idx="100">
                  <c:v>23.2</c:v>
                </c:pt>
                <c:pt idx="101">
                  <c:v>32</c:v>
                </c:pt>
                <c:pt idx="102">
                  <c:v>25.5</c:v>
                </c:pt>
                <c:pt idx="103">
                  <c:v>35</c:v>
                </c:pt>
                <c:pt idx="104">
                  <c:v>23.1</c:v>
                </c:pt>
                <c:pt idx="105">
                  <c:v>24.2</c:v>
                </c:pt>
                <c:pt idx="106">
                  <c:v>22.9</c:v>
                </c:pt>
                <c:pt idx="107">
                  <c:v>23.6</c:v>
                </c:pt>
                <c:pt idx="108">
                  <c:v>18.8</c:v>
                </c:pt>
                <c:pt idx="109">
                  <c:v>20.399999999999999</c:v>
                </c:pt>
                <c:pt idx="110">
                  <c:v>25</c:v>
                </c:pt>
                <c:pt idx="111">
                  <c:v>25.7</c:v>
                </c:pt>
                <c:pt idx="112">
                  <c:v>13.6</c:v>
                </c:pt>
                <c:pt idx="113">
                  <c:v>23.9</c:v>
                </c:pt>
                <c:pt idx="114">
                  <c:v>19</c:v>
                </c:pt>
                <c:pt idx="115">
                  <c:v>13.4</c:v>
                </c:pt>
                <c:pt idx="116">
                  <c:v>21.6</c:v>
                </c:pt>
                <c:pt idx="117">
                  <c:v>17.5</c:v>
                </c:pt>
                <c:pt idx="118">
                  <c:v>7.6</c:v>
                </c:pt>
                <c:pt idx="119">
                  <c:v>18.3</c:v>
                </c:pt>
                <c:pt idx="120">
                  <c:v>13.2</c:v>
                </c:pt>
                <c:pt idx="121">
                  <c:v>6.4</c:v>
                </c:pt>
                <c:pt idx="122">
                  <c:v>8.9</c:v>
                </c:pt>
                <c:pt idx="123">
                  <c:v>9</c:v>
                </c:pt>
                <c:pt idx="124">
                  <c:v>8.1</c:v>
                </c:pt>
                <c:pt idx="125">
                  <c:v>8.5</c:v>
                </c:pt>
                <c:pt idx="126">
                  <c:v>17.3</c:v>
                </c:pt>
                <c:pt idx="127">
                  <c:v>8.8000000000000007</c:v>
                </c:pt>
                <c:pt idx="128">
                  <c:v>20.8</c:v>
                </c:pt>
                <c:pt idx="129">
                  <c:v>14.1</c:v>
                </c:pt>
                <c:pt idx="130">
                  <c:v>8.3000000000000007</c:v>
                </c:pt>
                <c:pt idx="131">
                  <c:v>6.2</c:v>
                </c:pt>
                <c:pt idx="132">
                  <c:v>17.3</c:v>
                </c:pt>
                <c:pt idx="133">
                  <c:v>14.7</c:v>
                </c:pt>
                <c:pt idx="134">
                  <c:v>13.9</c:v>
                </c:pt>
                <c:pt idx="135">
                  <c:v>44.7</c:v>
                </c:pt>
                <c:pt idx="136">
                  <c:v>13.2</c:v>
                </c:pt>
                <c:pt idx="137">
                  <c:v>6</c:v>
                </c:pt>
                <c:pt idx="138">
                  <c:v>8.3000000000000007</c:v>
                </c:pt>
                <c:pt idx="139">
                  <c:v>1.6</c:v>
                </c:pt>
                <c:pt idx="140">
                  <c:v>4.5999999999999996</c:v>
                </c:pt>
                <c:pt idx="141">
                  <c:v>15.1</c:v>
                </c:pt>
                <c:pt idx="142">
                  <c:v>25.5</c:v>
                </c:pt>
                <c:pt idx="143">
                  <c:v>32.9</c:v>
                </c:pt>
                <c:pt idx="144">
                  <c:v>7.8</c:v>
                </c:pt>
                <c:pt idx="145">
                  <c:v>23.9</c:v>
                </c:pt>
                <c:pt idx="146">
                  <c:v>42.9</c:v>
                </c:pt>
                <c:pt idx="147">
                  <c:v>81.400000000000006</c:v>
                </c:pt>
                <c:pt idx="148">
                  <c:v>37.5</c:v>
                </c:pt>
                <c:pt idx="149">
                  <c:v>27.4</c:v>
                </c:pt>
                <c:pt idx="150">
                  <c:v>15.9</c:v>
                </c:pt>
                <c:pt idx="151">
                  <c:v>24.4</c:v>
                </c:pt>
                <c:pt idx="152">
                  <c:v>9.5</c:v>
                </c:pt>
                <c:pt idx="153">
                  <c:v>3.6</c:v>
                </c:pt>
                <c:pt idx="154">
                  <c:v>1.2</c:v>
                </c:pt>
                <c:pt idx="155">
                  <c:v>4.4000000000000004</c:v>
                </c:pt>
                <c:pt idx="156">
                  <c:v>2</c:v>
                </c:pt>
                <c:pt idx="157">
                  <c:v>1.2</c:v>
                </c:pt>
                <c:pt idx="158">
                  <c:v>0.4</c:v>
                </c:pt>
                <c:pt idx="159">
                  <c:v>4.2</c:v>
                </c:pt>
                <c:pt idx="160">
                  <c:v>3.5</c:v>
                </c:pt>
                <c:pt idx="161">
                  <c:v>1.8</c:v>
                </c:pt>
                <c:pt idx="162">
                  <c:v>2.2999999999999998</c:v>
                </c:pt>
                <c:pt idx="163">
                  <c:v>3.5</c:v>
                </c:pt>
                <c:pt idx="164">
                  <c:v>4.9000000000000004</c:v>
                </c:pt>
                <c:pt idx="165">
                  <c:v>4.8</c:v>
                </c:pt>
                <c:pt idx="166">
                  <c:v>4.5</c:v>
                </c:pt>
                <c:pt idx="167">
                  <c:v>4.5</c:v>
                </c:pt>
                <c:pt idx="168">
                  <c:v>5.4</c:v>
                </c:pt>
                <c:pt idx="169">
                  <c:v>4.2</c:v>
                </c:pt>
                <c:pt idx="170">
                  <c:v>1.7</c:v>
                </c:pt>
                <c:pt idx="171">
                  <c:v>1.7</c:v>
                </c:pt>
                <c:pt idx="172">
                  <c:v>1.6</c:v>
                </c:pt>
                <c:pt idx="173">
                  <c:v>2.2000000000000002</c:v>
                </c:pt>
                <c:pt idx="174">
                  <c:v>1.5</c:v>
                </c:pt>
                <c:pt idx="175">
                  <c:v>2.4</c:v>
                </c:pt>
                <c:pt idx="176">
                  <c:v>2.2999999999999998</c:v>
                </c:pt>
                <c:pt idx="177">
                  <c:v>1.7</c:v>
                </c:pt>
                <c:pt idx="178">
                  <c:v>2.5</c:v>
                </c:pt>
                <c:pt idx="179">
                  <c:v>1.6</c:v>
                </c:pt>
                <c:pt idx="180">
                  <c:v>0.9</c:v>
                </c:pt>
                <c:pt idx="181">
                  <c:v>4</c:v>
                </c:pt>
                <c:pt idx="182">
                  <c:v>2.7</c:v>
                </c:pt>
                <c:pt idx="183">
                  <c:v>0.8</c:v>
                </c:pt>
                <c:pt idx="184">
                  <c:v>1.5</c:v>
                </c:pt>
                <c:pt idx="185">
                  <c:v>0.4</c:v>
                </c:pt>
                <c:pt idx="186">
                  <c:v>0.8</c:v>
                </c:pt>
                <c:pt idx="187">
                  <c:v>1.5</c:v>
                </c:pt>
                <c:pt idx="188">
                  <c:v>1.2</c:v>
                </c:pt>
                <c:pt idx="189">
                  <c:v>0.8</c:v>
                </c:pt>
                <c:pt idx="190">
                  <c:v>2.5</c:v>
                </c:pt>
                <c:pt idx="191">
                  <c:v>3.4</c:v>
                </c:pt>
                <c:pt idx="192">
                  <c:v>6.8</c:v>
                </c:pt>
                <c:pt idx="193">
                  <c:v>4.4000000000000004</c:v>
                </c:pt>
                <c:pt idx="194">
                  <c:v>2.2000000000000002</c:v>
                </c:pt>
                <c:pt idx="195">
                  <c:v>6.1</c:v>
                </c:pt>
                <c:pt idx="196">
                  <c:v>3.5</c:v>
                </c:pt>
                <c:pt idx="197">
                  <c:v>5.2</c:v>
                </c:pt>
                <c:pt idx="198">
                  <c:v>3.9</c:v>
                </c:pt>
                <c:pt idx="199">
                  <c:v>6.7</c:v>
                </c:pt>
                <c:pt idx="200">
                  <c:v>5.2</c:v>
                </c:pt>
                <c:pt idx="201">
                  <c:v>9.1</c:v>
                </c:pt>
                <c:pt idx="202">
                  <c:v>7.2</c:v>
                </c:pt>
                <c:pt idx="203">
                  <c:v>11.2</c:v>
                </c:pt>
                <c:pt idx="204">
                  <c:v>11.7</c:v>
                </c:pt>
                <c:pt idx="205">
                  <c:v>8.5</c:v>
                </c:pt>
                <c:pt idx="206">
                  <c:v>6.6</c:v>
                </c:pt>
                <c:pt idx="207">
                  <c:v>10</c:v>
                </c:pt>
                <c:pt idx="208">
                  <c:v>31</c:v>
                </c:pt>
                <c:pt idx="209">
                  <c:v>16.899999999999999</c:v>
                </c:pt>
                <c:pt idx="210">
                  <c:v>16.100000000000001</c:v>
                </c:pt>
                <c:pt idx="211">
                  <c:v>15.4</c:v>
                </c:pt>
                <c:pt idx="212">
                  <c:v>11.2</c:v>
                </c:pt>
                <c:pt idx="213">
                  <c:v>16.100000000000001</c:v>
                </c:pt>
              </c:numCache>
            </c:numRef>
          </c:val>
          <c:smooth val="1"/>
        </c:ser>
        <c:marker val="1"/>
        <c:axId val="104770944"/>
        <c:axId val="104772736"/>
      </c:lineChart>
      <c:lineChart>
        <c:grouping val="standard"/>
        <c:ser>
          <c:idx val="1"/>
          <c:order val="1"/>
          <c:tx>
            <c:strRef>
              <c:f>Sheet2!$J$3</c:f>
              <c:strCache>
                <c:ptCount val="1"/>
                <c:pt idx="0">
                  <c:v>Spill K</c:v>
                </c:pt>
              </c:strCache>
            </c:strRef>
          </c:tx>
          <c:spPr>
            <a:ln w="50800" cmpd="dbl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Sheet2!$H$4:$H$217</c:f>
              <c:strCache>
                <c:ptCount val="214"/>
                <c:pt idx="0">
                  <c:v>4/1</c:v>
                </c:pt>
                <c:pt idx="1">
                  <c:v>4/2</c:v>
                </c:pt>
                <c:pt idx="2">
                  <c:v>4/3</c:v>
                </c:pt>
                <c:pt idx="3">
                  <c:v>4/4</c:v>
                </c:pt>
                <c:pt idx="4">
                  <c:v>4/5</c:v>
                </c:pt>
                <c:pt idx="5">
                  <c:v>4/6</c:v>
                </c:pt>
                <c:pt idx="6">
                  <c:v>4/7</c:v>
                </c:pt>
                <c:pt idx="7">
                  <c:v>4/8</c:v>
                </c:pt>
                <c:pt idx="8">
                  <c:v>4/9</c:v>
                </c:pt>
                <c:pt idx="9">
                  <c:v>4/10</c:v>
                </c:pt>
                <c:pt idx="10">
                  <c:v>4/11</c:v>
                </c:pt>
                <c:pt idx="11">
                  <c:v>4/12</c:v>
                </c:pt>
                <c:pt idx="12">
                  <c:v>4/13</c:v>
                </c:pt>
                <c:pt idx="13">
                  <c:v>4/14</c:v>
                </c:pt>
                <c:pt idx="14">
                  <c:v>4/15</c:v>
                </c:pt>
                <c:pt idx="15">
                  <c:v>4/16</c:v>
                </c:pt>
                <c:pt idx="16">
                  <c:v>4/17</c:v>
                </c:pt>
                <c:pt idx="17">
                  <c:v>4/18</c:v>
                </c:pt>
                <c:pt idx="18">
                  <c:v>4/19</c:v>
                </c:pt>
                <c:pt idx="19">
                  <c:v>4/20</c:v>
                </c:pt>
                <c:pt idx="20">
                  <c:v>4/21</c:v>
                </c:pt>
                <c:pt idx="21">
                  <c:v>4/22</c:v>
                </c:pt>
                <c:pt idx="22">
                  <c:v>4/23</c:v>
                </c:pt>
                <c:pt idx="23">
                  <c:v>4/24</c:v>
                </c:pt>
                <c:pt idx="24">
                  <c:v>4/25</c:v>
                </c:pt>
                <c:pt idx="25">
                  <c:v>4/26</c:v>
                </c:pt>
                <c:pt idx="26">
                  <c:v>4/27</c:v>
                </c:pt>
                <c:pt idx="27">
                  <c:v>4/28</c:v>
                </c:pt>
                <c:pt idx="28">
                  <c:v>4/29</c:v>
                </c:pt>
                <c:pt idx="29">
                  <c:v>4/30</c:v>
                </c:pt>
                <c:pt idx="30">
                  <c:v>5/1</c:v>
                </c:pt>
                <c:pt idx="31">
                  <c:v>5/2</c:v>
                </c:pt>
                <c:pt idx="32">
                  <c:v>5/3</c:v>
                </c:pt>
                <c:pt idx="33">
                  <c:v>5/4</c:v>
                </c:pt>
                <c:pt idx="34">
                  <c:v>5/5</c:v>
                </c:pt>
                <c:pt idx="35">
                  <c:v>5/6</c:v>
                </c:pt>
                <c:pt idx="36">
                  <c:v>5/7</c:v>
                </c:pt>
                <c:pt idx="37">
                  <c:v>5/8</c:v>
                </c:pt>
                <c:pt idx="38">
                  <c:v>5/9</c:v>
                </c:pt>
                <c:pt idx="39">
                  <c:v>5/10</c:v>
                </c:pt>
                <c:pt idx="40">
                  <c:v>5/11</c:v>
                </c:pt>
                <c:pt idx="41">
                  <c:v>5/12</c:v>
                </c:pt>
                <c:pt idx="42">
                  <c:v>5/13</c:v>
                </c:pt>
                <c:pt idx="43">
                  <c:v>5/14</c:v>
                </c:pt>
                <c:pt idx="44">
                  <c:v>5/15</c:v>
                </c:pt>
                <c:pt idx="45">
                  <c:v>5/16</c:v>
                </c:pt>
                <c:pt idx="46">
                  <c:v>5/17</c:v>
                </c:pt>
                <c:pt idx="47">
                  <c:v>5/18</c:v>
                </c:pt>
                <c:pt idx="48">
                  <c:v>5/19</c:v>
                </c:pt>
                <c:pt idx="49">
                  <c:v>5/20</c:v>
                </c:pt>
                <c:pt idx="50">
                  <c:v>5/21</c:v>
                </c:pt>
                <c:pt idx="51">
                  <c:v>5/22</c:v>
                </c:pt>
                <c:pt idx="52">
                  <c:v>5/23</c:v>
                </c:pt>
                <c:pt idx="53">
                  <c:v>5/24</c:v>
                </c:pt>
                <c:pt idx="54">
                  <c:v>5/25</c:v>
                </c:pt>
                <c:pt idx="55">
                  <c:v>5/26</c:v>
                </c:pt>
                <c:pt idx="56">
                  <c:v>5/27</c:v>
                </c:pt>
                <c:pt idx="57">
                  <c:v>5/28</c:v>
                </c:pt>
                <c:pt idx="58">
                  <c:v>5/29</c:v>
                </c:pt>
                <c:pt idx="59">
                  <c:v>5/30</c:v>
                </c:pt>
                <c:pt idx="60">
                  <c:v>5/31</c:v>
                </c:pt>
                <c:pt idx="61">
                  <c:v>6/1</c:v>
                </c:pt>
                <c:pt idx="62">
                  <c:v>6/2</c:v>
                </c:pt>
                <c:pt idx="63">
                  <c:v>6/3</c:v>
                </c:pt>
                <c:pt idx="64">
                  <c:v>6/4</c:v>
                </c:pt>
                <c:pt idx="65">
                  <c:v>6/5</c:v>
                </c:pt>
                <c:pt idx="66">
                  <c:v>6/6</c:v>
                </c:pt>
                <c:pt idx="67">
                  <c:v>6/7</c:v>
                </c:pt>
                <c:pt idx="68">
                  <c:v>6/8</c:v>
                </c:pt>
                <c:pt idx="69">
                  <c:v>6/9</c:v>
                </c:pt>
                <c:pt idx="70">
                  <c:v>6/10</c:v>
                </c:pt>
                <c:pt idx="71">
                  <c:v>6/11</c:v>
                </c:pt>
                <c:pt idx="72">
                  <c:v>6/12</c:v>
                </c:pt>
                <c:pt idx="73">
                  <c:v>6/13</c:v>
                </c:pt>
                <c:pt idx="74">
                  <c:v>6/14</c:v>
                </c:pt>
                <c:pt idx="75">
                  <c:v>6/15</c:v>
                </c:pt>
                <c:pt idx="76">
                  <c:v>6/16</c:v>
                </c:pt>
                <c:pt idx="77">
                  <c:v>6/17</c:v>
                </c:pt>
                <c:pt idx="78">
                  <c:v>6/18</c:v>
                </c:pt>
                <c:pt idx="79">
                  <c:v>6/19</c:v>
                </c:pt>
                <c:pt idx="80">
                  <c:v>6/20</c:v>
                </c:pt>
                <c:pt idx="81">
                  <c:v>6/21</c:v>
                </c:pt>
                <c:pt idx="82">
                  <c:v>6/22</c:v>
                </c:pt>
                <c:pt idx="83">
                  <c:v>6/23</c:v>
                </c:pt>
                <c:pt idx="84">
                  <c:v>6/24</c:v>
                </c:pt>
                <c:pt idx="85">
                  <c:v>6/25</c:v>
                </c:pt>
                <c:pt idx="86">
                  <c:v>6/26</c:v>
                </c:pt>
                <c:pt idx="87">
                  <c:v>6/27</c:v>
                </c:pt>
                <c:pt idx="88">
                  <c:v>6/28</c:v>
                </c:pt>
                <c:pt idx="89">
                  <c:v>6/29</c:v>
                </c:pt>
                <c:pt idx="90">
                  <c:v>6/30</c:v>
                </c:pt>
                <c:pt idx="91">
                  <c:v>7/1</c:v>
                </c:pt>
                <c:pt idx="92">
                  <c:v>7/2</c:v>
                </c:pt>
                <c:pt idx="93">
                  <c:v>7/3</c:v>
                </c:pt>
                <c:pt idx="94">
                  <c:v>7/4</c:v>
                </c:pt>
                <c:pt idx="95">
                  <c:v>7/5</c:v>
                </c:pt>
                <c:pt idx="96">
                  <c:v>7/6</c:v>
                </c:pt>
                <c:pt idx="97">
                  <c:v>7/7</c:v>
                </c:pt>
                <c:pt idx="98">
                  <c:v>7/8</c:v>
                </c:pt>
                <c:pt idx="99">
                  <c:v>7/9</c:v>
                </c:pt>
                <c:pt idx="100">
                  <c:v>7/10</c:v>
                </c:pt>
                <c:pt idx="101">
                  <c:v>7/11</c:v>
                </c:pt>
                <c:pt idx="102">
                  <c:v>7/12</c:v>
                </c:pt>
                <c:pt idx="103">
                  <c:v>7/13</c:v>
                </c:pt>
                <c:pt idx="104">
                  <c:v>7/14</c:v>
                </c:pt>
                <c:pt idx="105">
                  <c:v>7/15</c:v>
                </c:pt>
                <c:pt idx="106">
                  <c:v>7/16</c:v>
                </c:pt>
                <c:pt idx="107">
                  <c:v>7/17</c:v>
                </c:pt>
                <c:pt idx="108">
                  <c:v>7/18</c:v>
                </c:pt>
                <c:pt idx="109">
                  <c:v>7/19</c:v>
                </c:pt>
                <c:pt idx="110">
                  <c:v>7/20</c:v>
                </c:pt>
                <c:pt idx="111">
                  <c:v>7/21</c:v>
                </c:pt>
                <c:pt idx="112">
                  <c:v>7/22</c:v>
                </c:pt>
                <c:pt idx="113">
                  <c:v>7/23</c:v>
                </c:pt>
                <c:pt idx="114">
                  <c:v>7/24</c:v>
                </c:pt>
                <c:pt idx="115">
                  <c:v>7/25</c:v>
                </c:pt>
                <c:pt idx="116">
                  <c:v>7/26</c:v>
                </c:pt>
                <c:pt idx="117">
                  <c:v>7/27</c:v>
                </c:pt>
                <c:pt idx="118">
                  <c:v>7/28</c:v>
                </c:pt>
                <c:pt idx="119">
                  <c:v>7/29</c:v>
                </c:pt>
                <c:pt idx="120">
                  <c:v>7/30</c:v>
                </c:pt>
                <c:pt idx="121">
                  <c:v>7/31</c:v>
                </c:pt>
                <c:pt idx="122">
                  <c:v>8/1</c:v>
                </c:pt>
                <c:pt idx="123">
                  <c:v>8/2</c:v>
                </c:pt>
                <c:pt idx="124">
                  <c:v>8/3</c:v>
                </c:pt>
                <c:pt idx="125">
                  <c:v>8/4</c:v>
                </c:pt>
                <c:pt idx="126">
                  <c:v>8/5</c:v>
                </c:pt>
                <c:pt idx="127">
                  <c:v>8/6</c:v>
                </c:pt>
                <c:pt idx="128">
                  <c:v>8/7</c:v>
                </c:pt>
                <c:pt idx="129">
                  <c:v>8/8</c:v>
                </c:pt>
                <c:pt idx="130">
                  <c:v>8/9</c:v>
                </c:pt>
                <c:pt idx="131">
                  <c:v>8/10</c:v>
                </c:pt>
                <c:pt idx="132">
                  <c:v>8/11</c:v>
                </c:pt>
                <c:pt idx="133">
                  <c:v>8/12</c:v>
                </c:pt>
                <c:pt idx="134">
                  <c:v>8/13</c:v>
                </c:pt>
                <c:pt idx="135">
                  <c:v>8/14</c:v>
                </c:pt>
                <c:pt idx="136">
                  <c:v>8/15</c:v>
                </c:pt>
                <c:pt idx="137">
                  <c:v>8/16</c:v>
                </c:pt>
                <c:pt idx="138">
                  <c:v>8/17</c:v>
                </c:pt>
                <c:pt idx="139">
                  <c:v>8/18</c:v>
                </c:pt>
                <c:pt idx="140">
                  <c:v>8/19</c:v>
                </c:pt>
                <c:pt idx="141">
                  <c:v>8/20</c:v>
                </c:pt>
                <c:pt idx="142">
                  <c:v>8/21</c:v>
                </c:pt>
                <c:pt idx="143">
                  <c:v>8/22</c:v>
                </c:pt>
                <c:pt idx="144">
                  <c:v>8/23</c:v>
                </c:pt>
                <c:pt idx="145">
                  <c:v>8/24</c:v>
                </c:pt>
                <c:pt idx="146">
                  <c:v>8/25</c:v>
                </c:pt>
                <c:pt idx="147">
                  <c:v>8/26</c:v>
                </c:pt>
                <c:pt idx="148">
                  <c:v>8/27</c:v>
                </c:pt>
                <c:pt idx="149">
                  <c:v>8/28</c:v>
                </c:pt>
                <c:pt idx="150">
                  <c:v>8/29</c:v>
                </c:pt>
                <c:pt idx="151">
                  <c:v>8/30</c:v>
                </c:pt>
                <c:pt idx="152">
                  <c:v>8/31</c:v>
                </c:pt>
                <c:pt idx="153">
                  <c:v>9/1</c:v>
                </c:pt>
                <c:pt idx="154">
                  <c:v>9/2</c:v>
                </c:pt>
                <c:pt idx="155">
                  <c:v>9/3</c:v>
                </c:pt>
                <c:pt idx="156">
                  <c:v>9/4</c:v>
                </c:pt>
                <c:pt idx="157">
                  <c:v>9/5</c:v>
                </c:pt>
                <c:pt idx="158">
                  <c:v>9/6</c:v>
                </c:pt>
                <c:pt idx="159">
                  <c:v>9/7</c:v>
                </c:pt>
                <c:pt idx="160">
                  <c:v>9/8</c:v>
                </c:pt>
                <c:pt idx="161">
                  <c:v>9/9</c:v>
                </c:pt>
                <c:pt idx="162">
                  <c:v>9/10</c:v>
                </c:pt>
                <c:pt idx="163">
                  <c:v>9/11</c:v>
                </c:pt>
                <c:pt idx="164">
                  <c:v>9/12</c:v>
                </c:pt>
                <c:pt idx="165">
                  <c:v>9/13</c:v>
                </c:pt>
                <c:pt idx="166">
                  <c:v>9/14</c:v>
                </c:pt>
                <c:pt idx="167">
                  <c:v>9/15</c:v>
                </c:pt>
                <c:pt idx="168">
                  <c:v>9/16</c:v>
                </c:pt>
                <c:pt idx="169">
                  <c:v>9/17</c:v>
                </c:pt>
                <c:pt idx="170">
                  <c:v>9/18</c:v>
                </c:pt>
                <c:pt idx="171">
                  <c:v>9/19</c:v>
                </c:pt>
                <c:pt idx="172">
                  <c:v>9/20</c:v>
                </c:pt>
                <c:pt idx="173">
                  <c:v>9/21</c:v>
                </c:pt>
                <c:pt idx="174">
                  <c:v>9/22</c:v>
                </c:pt>
                <c:pt idx="175">
                  <c:v>9/23</c:v>
                </c:pt>
                <c:pt idx="176">
                  <c:v>9/24</c:v>
                </c:pt>
                <c:pt idx="177">
                  <c:v>9/25</c:v>
                </c:pt>
                <c:pt idx="178">
                  <c:v>9/26</c:v>
                </c:pt>
                <c:pt idx="179">
                  <c:v>9/27</c:v>
                </c:pt>
                <c:pt idx="180">
                  <c:v>9/28</c:v>
                </c:pt>
                <c:pt idx="181">
                  <c:v>9/29</c:v>
                </c:pt>
                <c:pt idx="182">
                  <c:v>9/30</c:v>
                </c:pt>
                <c:pt idx="183">
                  <c:v>10/1</c:v>
                </c:pt>
                <c:pt idx="184">
                  <c:v>10/2</c:v>
                </c:pt>
                <c:pt idx="185">
                  <c:v>10/3</c:v>
                </c:pt>
                <c:pt idx="186">
                  <c:v>10/4</c:v>
                </c:pt>
                <c:pt idx="187">
                  <c:v>10/5</c:v>
                </c:pt>
                <c:pt idx="188">
                  <c:v>10/6</c:v>
                </c:pt>
                <c:pt idx="189">
                  <c:v>10/7</c:v>
                </c:pt>
                <c:pt idx="190">
                  <c:v>10/8</c:v>
                </c:pt>
                <c:pt idx="191">
                  <c:v>10/9</c:v>
                </c:pt>
                <c:pt idx="192">
                  <c:v>10/10</c:v>
                </c:pt>
                <c:pt idx="193">
                  <c:v>10/11</c:v>
                </c:pt>
                <c:pt idx="194">
                  <c:v>10/12</c:v>
                </c:pt>
                <c:pt idx="195">
                  <c:v>10/13</c:v>
                </c:pt>
                <c:pt idx="196">
                  <c:v>10/14</c:v>
                </c:pt>
                <c:pt idx="197">
                  <c:v>10/15</c:v>
                </c:pt>
                <c:pt idx="198">
                  <c:v>10/16</c:v>
                </c:pt>
                <c:pt idx="199">
                  <c:v>10/17</c:v>
                </c:pt>
                <c:pt idx="200">
                  <c:v>10/18</c:v>
                </c:pt>
                <c:pt idx="201">
                  <c:v>10/19</c:v>
                </c:pt>
                <c:pt idx="202">
                  <c:v>10/20</c:v>
                </c:pt>
                <c:pt idx="203">
                  <c:v>10/21</c:v>
                </c:pt>
                <c:pt idx="204">
                  <c:v>10/22</c:v>
                </c:pt>
                <c:pt idx="205">
                  <c:v>10/23</c:v>
                </c:pt>
                <c:pt idx="206">
                  <c:v>10/24</c:v>
                </c:pt>
                <c:pt idx="207">
                  <c:v>10/25</c:v>
                </c:pt>
                <c:pt idx="208">
                  <c:v>10/26</c:v>
                </c:pt>
                <c:pt idx="209">
                  <c:v>10/27</c:v>
                </c:pt>
                <c:pt idx="210">
                  <c:v>10/28</c:v>
                </c:pt>
                <c:pt idx="211">
                  <c:v>10/29</c:v>
                </c:pt>
                <c:pt idx="212">
                  <c:v>10/30</c:v>
                </c:pt>
                <c:pt idx="213">
                  <c:v>10/31</c:v>
                </c:pt>
              </c:strCache>
            </c:strRef>
          </c:cat>
          <c:val>
            <c:numRef>
              <c:f>Sheet2!$J$4:$J$217</c:f>
              <c:numCache>
                <c:formatCode>General</c:formatCode>
                <c:ptCount val="2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0.60000000000000064</c:v>
                </c:pt>
                <c:pt idx="8">
                  <c:v>0</c:v>
                </c:pt>
                <c:pt idx="9">
                  <c:v>15.3</c:v>
                </c:pt>
                <c:pt idx="10">
                  <c:v>72.400000000000006</c:v>
                </c:pt>
                <c:pt idx="11">
                  <c:v>70.2</c:v>
                </c:pt>
                <c:pt idx="12">
                  <c:v>84.2</c:v>
                </c:pt>
                <c:pt idx="13">
                  <c:v>81.099999999999994</c:v>
                </c:pt>
                <c:pt idx="14">
                  <c:v>107.5</c:v>
                </c:pt>
                <c:pt idx="15">
                  <c:v>125</c:v>
                </c:pt>
                <c:pt idx="16">
                  <c:v>128.30000000000001</c:v>
                </c:pt>
                <c:pt idx="17">
                  <c:v>123.9</c:v>
                </c:pt>
                <c:pt idx="18">
                  <c:v>116.2</c:v>
                </c:pt>
                <c:pt idx="19">
                  <c:v>109</c:v>
                </c:pt>
                <c:pt idx="20">
                  <c:v>111.3</c:v>
                </c:pt>
                <c:pt idx="21">
                  <c:v>92.2</c:v>
                </c:pt>
                <c:pt idx="22">
                  <c:v>107.3</c:v>
                </c:pt>
                <c:pt idx="23">
                  <c:v>150</c:v>
                </c:pt>
                <c:pt idx="24">
                  <c:v>94</c:v>
                </c:pt>
                <c:pt idx="25">
                  <c:v>86</c:v>
                </c:pt>
                <c:pt idx="26">
                  <c:v>82.1</c:v>
                </c:pt>
                <c:pt idx="27">
                  <c:v>68.599999999999994</c:v>
                </c:pt>
                <c:pt idx="28">
                  <c:v>79.8</c:v>
                </c:pt>
                <c:pt idx="29">
                  <c:v>88.4</c:v>
                </c:pt>
                <c:pt idx="30">
                  <c:v>81.8</c:v>
                </c:pt>
                <c:pt idx="31">
                  <c:v>77</c:v>
                </c:pt>
                <c:pt idx="32">
                  <c:v>91.2</c:v>
                </c:pt>
                <c:pt idx="33">
                  <c:v>89.7</c:v>
                </c:pt>
                <c:pt idx="34">
                  <c:v>84.5</c:v>
                </c:pt>
                <c:pt idx="35">
                  <c:v>84.8</c:v>
                </c:pt>
                <c:pt idx="36">
                  <c:v>77.400000000000006</c:v>
                </c:pt>
                <c:pt idx="37">
                  <c:v>97.3</c:v>
                </c:pt>
                <c:pt idx="38">
                  <c:v>79</c:v>
                </c:pt>
                <c:pt idx="39">
                  <c:v>70.8</c:v>
                </c:pt>
                <c:pt idx="40">
                  <c:v>81.2</c:v>
                </c:pt>
                <c:pt idx="41">
                  <c:v>68.7</c:v>
                </c:pt>
                <c:pt idx="42">
                  <c:v>80.2</c:v>
                </c:pt>
                <c:pt idx="43">
                  <c:v>79.3</c:v>
                </c:pt>
                <c:pt idx="44">
                  <c:v>82</c:v>
                </c:pt>
                <c:pt idx="45">
                  <c:v>73.7</c:v>
                </c:pt>
                <c:pt idx="46">
                  <c:v>85.5</c:v>
                </c:pt>
                <c:pt idx="47">
                  <c:v>76</c:v>
                </c:pt>
                <c:pt idx="48">
                  <c:v>82.8</c:v>
                </c:pt>
                <c:pt idx="49">
                  <c:v>84.2</c:v>
                </c:pt>
                <c:pt idx="50">
                  <c:v>86.3</c:v>
                </c:pt>
                <c:pt idx="51">
                  <c:v>90.6</c:v>
                </c:pt>
                <c:pt idx="52">
                  <c:v>101.8</c:v>
                </c:pt>
                <c:pt idx="53">
                  <c:v>109.8</c:v>
                </c:pt>
                <c:pt idx="54">
                  <c:v>96</c:v>
                </c:pt>
                <c:pt idx="55">
                  <c:v>92.6</c:v>
                </c:pt>
                <c:pt idx="56">
                  <c:v>85</c:v>
                </c:pt>
                <c:pt idx="57">
                  <c:v>88</c:v>
                </c:pt>
                <c:pt idx="58">
                  <c:v>80.8</c:v>
                </c:pt>
                <c:pt idx="59">
                  <c:v>75</c:v>
                </c:pt>
                <c:pt idx="60">
                  <c:v>75</c:v>
                </c:pt>
                <c:pt idx="61">
                  <c:v>99.2</c:v>
                </c:pt>
                <c:pt idx="62">
                  <c:v>165.4</c:v>
                </c:pt>
                <c:pt idx="63">
                  <c:v>122.5</c:v>
                </c:pt>
                <c:pt idx="64">
                  <c:v>128.30000000000001</c:v>
                </c:pt>
                <c:pt idx="65">
                  <c:v>198.5</c:v>
                </c:pt>
                <c:pt idx="66">
                  <c:v>179.2</c:v>
                </c:pt>
                <c:pt idx="67">
                  <c:v>142.30000000000001</c:v>
                </c:pt>
                <c:pt idx="68">
                  <c:v>145</c:v>
                </c:pt>
                <c:pt idx="69">
                  <c:v>139.19999999999999</c:v>
                </c:pt>
                <c:pt idx="70">
                  <c:v>108.8</c:v>
                </c:pt>
                <c:pt idx="71">
                  <c:v>110</c:v>
                </c:pt>
                <c:pt idx="72">
                  <c:v>99.8</c:v>
                </c:pt>
                <c:pt idx="73">
                  <c:v>96.7</c:v>
                </c:pt>
                <c:pt idx="74">
                  <c:v>85.8</c:v>
                </c:pt>
                <c:pt idx="75">
                  <c:v>80</c:v>
                </c:pt>
                <c:pt idx="76">
                  <c:v>83.8</c:v>
                </c:pt>
                <c:pt idx="77">
                  <c:v>94.6</c:v>
                </c:pt>
                <c:pt idx="78">
                  <c:v>101.9</c:v>
                </c:pt>
                <c:pt idx="79">
                  <c:v>105</c:v>
                </c:pt>
                <c:pt idx="80">
                  <c:v>110.8</c:v>
                </c:pt>
                <c:pt idx="81">
                  <c:v>114.2</c:v>
                </c:pt>
                <c:pt idx="82">
                  <c:v>110</c:v>
                </c:pt>
                <c:pt idx="83">
                  <c:v>110.5</c:v>
                </c:pt>
                <c:pt idx="84">
                  <c:v>115.7</c:v>
                </c:pt>
                <c:pt idx="85">
                  <c:v>108</c:v>
                </c:pt>
                <c:pt idx="86">
                  <c:v>75.099999999999994</c:v>
                </c:pt>
                <c:pt idx="87">
                  <c:v>103</c:v>
                </c:pt>
                <c:pt idx="88">
                  <c:v>133.69999999999999</c:v>
                </c:pt>
                <c:pt idx="89">
                  <c:v>166</c:v>
                </c:pt>
                <c:pt idx="90">
                  <c:v>98.5</c:v>
                </c:pt>
                <c:pt idx="91">
                  <c:v>173</c:v>
                </c:pt>
                <c:pt idx="92">
                  <c:v>125.6</c:v>
                </c:pt>
                <c:pt idx="93">
                  <c:v>117.3</c:v>
                </c:pt>
                <c:pt idx="94">
                  <c:v>100</c:v>
                </c:pt>
                <c:pt idx="95">
                  <c:v>101.1</c:v>
                </c:pt>
                <c:pt idx="96">
                  <c:v>98.9</c:v>
                </c:pt>
                <c:pt idx="97">
                  <c:v>86.3</c:v>
                </c:pt>
                <c:pt idx="98">
                  <c:v>86.3</c:v>
                </c:pt>
                <c:pt idx="99">
                  <c:v>81.3</c:v>
                </c:pt>
                <c:pt idx="100">
                  <c:v>80.2</c:v>
                </c:pt>
                <c:pt idx="101">
                  <c:v>85</c:v>
                </c:pt>
                <c:pt idx="102">
                  <c:v>89.4</c:v>
                </c:pt>
                <c:pt idx="103">
                  <c:v>97.1</c:v>
                </c:pt>
                <c:pt idx="104">
                  <c:v>94.3</c:v>
                </c:pt>
                <c:pt idx="105">
                  <c:v>98.8</c:v>
                </c:pt>
                <c:pt idx="106">
                  <c:v>72.2</c:v>
                </c:pt>
                <c:pt idx="107">
                  <c:v>97.3</c:v>
                </c:pt>
                <c:pt idx="108">
                  <c:v>95.2</c:v>
                </c:pt>
                <c:pt idx="109">
                  <c:v>86.2</c:v>
                </c:pt>
                <c:pt idx="110">
                  <c:v>79.7</c:v>
                </c:pt>
                <c:pt idx="111">
                  <c:v>87.2</c:v>
                </c:pt>
                <c:pt idx="112">
                  <c:v>93.1</c:v>
                </c:pt>
                <c:pt idx="113">
                  <c:v>76.3</c:v>
                </c:pt>
                <c:pt idx="114">
                  <c:v>79.599999999999994</c:v>
                </c:pt>
                <c:pt idx="115">
                  <c:v>71.900000000000006</c:v>
                </c:pt>
                <c:pt idx="116">
                  <c:v>59.4</c:v>
                </c:pt>
                <c:pt idx="117">
                  <c:v>57.8</c:v>
                </c:pt>
                <c:pt idx="118">
                  <c:v>51</c:v>
                </c:pt>
                <c:pt idx="119">
                  <c:v>66.5</c:v>
                </c:pt>
                <c:pt idx="120">
                  <c:v>69.5</c:v>
                </c:pt>
                <c:pt idx="121">
                  <c:v>62.4</c:v>
                </c:pt>
                <c:pt idx="122">
                  <c:v>63.7</c:v>
                </c:pt>
                <c:pt idx="123">
                  <c:v>58.7</c:v>
                </c:pt>
                <c:pt idx="124">
                  <c:v>65.5</c:v>
                </c:pt>
                <c:pt idx="125">
                  <c:v>53</c:v>
                </c:pt>
                <c:pt idx="126">
                  <c:v>62.5</c:v>
                </c:pt>
                <c:pt idx="127">
                  <c:v>61.7</c:v>
                </c:pt>
                <c:pt idx="128">
                  <c:v>59.8</c:v>
                </c:pt>
                <c:pt idx="129">
                  <c:v>66.900000000000006</c:v>
                </c:pt>
                <c:pt idx="130">
                  <c:v>67.5</c:v>
                </c:pt>
                <c:pt idx="131">
                  <c:v>55.4</c:v>
                </c:pt>
                <c:pt idx="132">
                  <c:v>57.8</c:v>
                </c:pt>
                <c:pt idx="133">
                  <c:v>58.7</c:v>
                </c:pt>
                <c:pt idx="134">
                  <c:v>62.7</c:v>
                </c:pt>
                <c:pt idx="135">
                  <c:v>56.2</c:v>
                </c:pt>
                <c:pt idx="136">
                  <c:v>62.8</c:v>
                </c:pt>
                <c:pt idx="137">
                  <c:v>64.400000000000006</c:v>
                </c:pt>
                <c:pt idx="138">
                  <c:v>50.3</c:v>
                </c:pt>
                <c:pt idx="139">
                  <c:v>46.4</c:v>
                </c:pt>
                <c:pt idx="140">
                  <c:v>50.9</c:v>
                </c:pt>
                <c:pt idx="141">
                  <c:v>59.2</c:v>
                </c:pt>
                <c:pt idx="142">
                  <c:v>63.3</c:v>
                </c:pt>
                <c:pt idx="143">
                  <c:v>59.5</c:v>
                </c:pt>
                <c:pt idx="144">
                  <c:v>52.1</c:v>
                </c:pt>
                <c:pt idx="145">
                  <c:v>58.5</c:v>
                </c:pt>
                <c:pt idx="146">
                  <c:v>48.7</c:v>
                </c:pt>
                <c:pt idx="147">
                  <c:v>55.2</c:v>
                </c:pt>
                <c:pt idx="148">
                  <c:v>55.7</c:v>
                </c:pt>
                <c:pt idx="149">
                  <c:v>55.1</c:v>
                </c:pt>
                <c:pt idx="150">
                  <c:v>49.4</c:v>
                </c:pt>
                <c:pt idx="151">
                  <c:v>50.8</c:v>
                </c:pt>
                <c:pt idx="152">
                  <c:v>54.9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3.6</c:v>
                </c:pt>
                <c:pt idx="204">
                  <c:v>2</c:v>
                </c:pt>
                <c:pt idx="205">
                  <c:v>2.2000000000000002</c:v>
                </c:pt>
                <c:pt idx="206">
                  <c:v>1.8</c:v>
                </c:pt>
                <c:pt idx="207">
                  <c:v>9.9</c:v>
                </c:pt>
                <c:pt idx="208">
                  <c:v>10.5</c:v>
                </c:pt>
                <c:pt idx="209">
                  <c:v>0</c:v>
                </c:pt>
                <c:pt idx="210">
                  <c:v>9.2000000000000011</c:v>
                </c:pt>
                <c:pt idx="211">
                  <c:v>1.8</c:v>
                </c:pt>
                <c:pt idx="212">
                  <c:v>1.9000000000000001</c:v>
                </c:pt>
                <c:pt idx="213">
                  <c:v>2.5</c:v>
                </c:pt>
              </c:numCache>
            </c:numRef>
          </c:val>
          <c:smooth val="1"/>
        </c:ser>
        <c:marker val="1"/>
        <c:axId val="104808832"/>
        <c:axId val="104774272"/>
      </c:lineChart>
      <c:catAx>
        <c:axId val="104770944"/>
        <c:scaling>
          <c:orientation val="minMax"/>
        </c:scaling>
        <c:axPos val="b"/>
        <c:majorTickMark val="none"/>
        <c:tickLblPos val="nextTo"/>
        <c:crossAx val="104772736"/>
        <c:crosses val="autoZero"/>
        <c:auto val="1"/>
        <c:lblAlgn val="ctr"/>
        <c:lblOffset val="100"/>
        <c:tickLblSkip val="35"/>
      </c:catAx>
      <c:valAx>
        <c:axId val="104772736"/>
        <c:scaling>
          <c:orientation val="minMax"/>
          <c:max val="100"/>
          <c:min val="0"/>
        </c:scaling>
        <c:axPos val="l"/>
        <c:majorGridlines>
          <c:spPr>
            <a:ln>
              <a:solidFill>
                <a:srgbClr val="BE7DFF"/>
              </a:solidFill>
            </a:ln>
          </c:spPr>
        </c:majorGridlines>
        <c:numFmt formatCode="0" sourceLinked="0"/>
        <c:majorTickMark val="none"/>
        <c:tickLblPos val="nextTo"/>
        <c:spPr>
          <a:ln w="9525">
            <a:solidFill>
              <a:schemeClr val="bg1"/>
            </a:solidFill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104770944"/>
        <c:crosses val="autoZero"/>
        <c:crossBetween val="between"/>
      </c:valAx>
      <c:valAx>
        <c:axId val="104774272"/>
        <c:scaling>
          <c:orientation val="minMax"/>
          <c:max val="350"/>
          <c:min val="0"/>
        </c:scaling>
        <c:axPos val="r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4808832"/>
        <c:crosses val="max"/>
        <c:crossBetween val="between"/>
        <c:majorUnit val="50"/>
      </c:valAx>
      <c:catAx>
        <c:axId val="104808832"/>
        <c:scaling>
          <c:orientation val="minMax"/>
        </c:scaling>
        <c:delete val="1"/>
        <c:axPos val="b"/>
        <c:tickLblPos val="none"/>
        <c:crossAx val="104774272"/>
        <c:crosses val="autoZero"/>
        <c:auto val="1"/>
        <c:lblAlgn val="ctr"/>
        <c:lblOffset val="100"/>
      </c:catAx>
      <c:spPr>
        <a:blipFill dpi="0" rotWithShape="1">
          <a:blip xmlns:r="http://schemas.openxmlformats.org/officeDocument/2006/relationships" r:embed="rId1">
            <a:alphaModFix amt="75000"/>
          </a:blip>
          <a:srcRect/>
          <a:tile tx="0" ty="0" sx="100000" sy="100000" flip="none" algn="tl"/>
        </a:blipFill>
        <a:ln>
          <a:solidFill>
            <a:srgbClr val="BE7DFF"/>
          </a:solidFill>
        </a:ln>
      </c:spPr>
    </c:plotArea>
    <c:legend>
      <c:legendPos val="b"/>
      <c:layout>
        <c:manualLayout>
          <c:xMode val="edge"/>
          <c:yMode val="edge"/>
          <c:x val="9.8536089238845159E-2"/>
          <c:y val="7.8215368912219307E-2"/>
          <c:w val="0.80091152668416465"/>
          <c:h val="3.3812190142898803E-2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0.01164</cdr:x>
      <cdr:y>0.02489</cdr:y>
    </cdr:from>
    <cdr:to>
      <cdr:x>0.04323</cdr:x>
      <cdr:y>0.07613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6680" y="129540"/>
          <a:ext cx="28956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i="0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0.94431</cdr:x>
      <cdr:y>0.03075</cdr:y>
    </cdr:from>
    <cdr:to>
      <cdr:x>0.99418</cdr:x>
      <cdr:y>0.07174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656320" y="160020"/>
          <a:ext cx="457200" cy="213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1.09361E-7</cdr:x>
      <cdr:y>0.04444</cdr:y>
    </cdr:from>
    <cdr:to>
      <cdr:x>0.04167</cdr:x>
      <cdr:y>0.08889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" y="304801"/>
          <a:ext cx="380999" cy="3047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0.95833</cdr:x>
      <cdr:y>0.04444</cdr:y>
    </cdr:from>
    <cdr:to>
      <cdr:x>1</cdr:x>
      <cdr:y>0.1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63001" y="304800"/>
          <a:ext cx="380999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0.04444</cdr:y>
    </cdr:from>
    <cdr:to>
      <cdr:x>0.04167</cdr:x>
      <cdr:y>0.08889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04800"/>
          <a:ext cx="38103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0.95833</cdr:x>
      <cdr:y>0.05556</cdr:y>
    </cdr:from>
    <cdr:to>
      <cdr:x>0.99425</cdr:x>
      <cdr:y>0.1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63000" y="381031"/>
          <a:ext cx="328422" cy="3047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0.00247</cdr:x>
      <cdr:y>0.03333</cdr:y>
    </cdr:from>
    <cdr:to>
      <cdr:x>0.04167</cdr:x>
      <cdr:y>0.1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586" y="228600"/>
          <a:ext cx="358414" cy="4572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</cdr:x>
      <cdr:y>0.04444</cdr:y>
    </cdr:from>
    <cdr:to>
      <cdr:x>1</cdr:x>
      <cdr:y>0.11111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686800" y="304801"/>
          <a:ext cx="4572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0.03333</cdr:y>
    </cdr:from>
    <cdr:to>
      <cdr:x>0.04227</cdr:x>
      <cdr:y>0.1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228601"/>
          <a:ext cx="386517" cy="4571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0.95833</cdr:x>
      <cdr:y>0.05556</cdr:y>
    </cdr:from>
    <cdr:to>
      <cdr:x>0.99034</cdr:x>
      <cdr:y>0.1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63000" y="381000"/>
          <a:ext cx="292668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0.00829</cdr:x>
      <cdr:y>0.04444</cdr:y>
    </cdr:from>
    <cdr:to>
      <cdr:x>0.03333</cdr:x>
      <cdr:y>0.08889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5804" y="304801"/>
          <a:ext cx="228995" cy="3047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0.95439</cdr:x>
      <cdr:y>0.05693</cdr:y>
    </cdr:from>
    <cdr:to>
      <cdr:x>0.99585</cdr:x>
      <cdr:y>0.1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26942" y="390426"/>
          <a:ext cx="379110" cy="2953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1.09361E-7</cdr:x>
      <cdr:y>0.04444</cdr:y>
    </cdr:from>
    <cdr:to>
      <cdr:x>0.04167</cdr:x>
      <cdr:y>0.08889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" y="304801"/>
          <a:ext cx="380999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0.95833</cdr:x>
      <cdr:y>0.04444</cdr:y>
    </cdr:from>
    <cdr:to>
      <cdr:x>1</cdr:x>
      <cdr:y>0.11111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63000" y="304800"/>
          <a:ext cx="3810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</cdr:x>
      <cdr:y>0.04444</cdr:y>
    </cdr:from>
    <cdr:to>
      <cdr:x>0.04167</cdr:x>
      <cdr:y>0.08889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04801"/>
          <a:ext cx="381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0.96667</cdr:x>
      <cdr:y>0.05556</cdr:y>
    </cdr:from>
    <cdr:to>
      <cdr:x>0.98663</cdr:x>
      <cdr:y>0.11111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839200" y="381031"/>
          <a:ext cx="182544" cy="3809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</cdr:x>
      <cdr:y>0.03333</cdr:y>
    </cdr:from>
    <cdr:to>
      <cdr:x>0.04167</cdr:x>
      <cdr:y>0.1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228601"/>
          <a:ext cx="3810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0.95833</cdr:x>
      <cdr:y>0.05556</cdr:y>
    </cdr:from>
    <cdr:to>
      <cdr:x>1</cdr:x>
      <cdr:y>0.11111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63000" y="380999"/>
          <a:ext cx="381000" cy="3810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0.00503</cdr:x>
      <cdr:y>0.04444</cdr:y>
    </cdr:from>
    <cdr:to>
      <cdr:x>0.04167</cdr:x>
      <cdr:y>0.08889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995" y="304770"/>
          <a:ext cx="335005" cy="3048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0.95778</cdr:x>
      <cdr:y>0.04444</cdr:y>
    </cdr:from>
    <cdr:to>
      <cdr:x>1</cdr:x>
      <cdr:y>0.11111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57940" y="304800"/>
          <a:ext cx="38606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bg1"/>
              </a:solidFill>
            </a:rPr>
            <a:t>K</a:t>
          </a:r>
          <a:endParaRPr lang="en-US" sz="1200" b="1" dirty="0">
            <a:solidFill>
              <a:schemeClr val="bg1"/>
            </a:solidFill>
          </a:endParaRP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0.00751</cdr:x>
      <cdr:y>0.05556</cdr:y>
    </cdr:from>
    <cdr:to>
      <cdr:x>0.04257</cdr:x>
      <cdr:y>0.11111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8671" y="381000"/>
          <a:ext cx="320589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0.95326</cdr:x>
      <cdr:y>0.03333</cdr:y>
    </cdr:from>
    <cdr:to>
      <cdr:x>0.99416</cdr:x>
      <cdr:y>0.1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16609" y="228601"/>
          <a:ext cx="37399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0.00987</cdr:x>
      <cdr:y>0.03716</cdr:y>
    </cdr:from>
    <cdr:to>
      <cdr:x>0.04167</cdr:x>
      <cdr:y>0.0978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8580" y="144780"/>
          <a:ext cx="220980" cy="236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0.95175</cdr:x>
      <cdr:y>0.03325</cdr:y>
    </cdr:from>
    <cdr:to>
      <cdr:x>0.99342</cdr:x>
      <cdr:y>0.0978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614160" y="129540"/>
          <a:ext cx="289560" cy="2514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9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0.00418</cdr:x>
      <cdr:y>0.03333</cdr:y>
    </cdr:from>
    <cdr:to>
      <cdr:x>0.03592</cdr:x>
      <cdr:y>0.12222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222" y="228601"/>
          <a:ext cx="29023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0.9482</cdr:x>
      <cdr:y>0.03333</cdr:y>
    </cdr:from>
    <cdr:to>
      <cdr:x>0.99248</cdr:x>
      <cdr:y>0.11111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670340" y="228601"/>
          <a:ext cx="404896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0.00659</cdr:x>
      <cdr:y>0.0284</cdr:y>
    </cdr:from>
    <cdr:to>
      <cdr:x>0.04396</cdr:x>
      <cdr:y>0.07257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720" y="137160"/>
          <a:ext cx="259080" cy="213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 b="1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0.93407</cdr:x>
      <cdr:y>0.00473</cdr:y>
    </cdr:from>
    <cdr:to>
      <cdr:x>0.99011</cdr:x>
      <cdr:y>0.08204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477000" y="22860"/>
          <a:ext cx="388620" cy="373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900" b="1">
              <a:solidFill>
                <a:schemeClr val="bg1"/>
              </a:solidFill>
            </a:rPr>
            <a:t>K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0.00918</cdr:x>
      <cdr:y>0.02894</cdr:y>
    </cdr:from>
    <cdr:to>
      <cdr:x>0.06795</cdr:x>
      <cdr:y>0.09164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" y="137160"/>
          <a:ext cx="487680" cy="2971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900" b="1">
              <a:solidFill>
                <a:schemeClr val="accent5">
                  <a:lumMod val="20000"/>
                  <a:lumOff val="80000"/>
                </a:schemeClr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0.94949</cdr:x>
      <cdr:y>0.02251</cdr:y>
    </cdr:from>
    <cdr:to>
      <cdr:x>0.99082</cdr:x>
      <cdr:y>0.08521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879080" y="106680"/>
          <a:ext cx="342900" cy="2971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900" b="1">
              <a:solidFill>
                <a:schemeClr val="accent5">
                  <a:lumMod val="20000"/>
                  <a:lumOff val="80000"/>
                </a:schemeClr>
              </a:solidFill>
            </a:rPr>
            <a:t>K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0.95</cdr:x>
      <cdr:y>0.04444</cdr:y>
    </cdr:from>
    <cdr:to>
      <cdr:x>1</cdr:x>
      <cdr:y>0.08889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686800" y="304800"/>
          <a:ext cx="457199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bg1"/>
              </a:solidFill>
            </a:rPr>
            <a:t>K</a:t>
          </a:r>
          <a:endParaRPr lang="en-US" sz="1200" b="1" dirty="0">
            <a:solidFill>
              <a:schemeClr val="bg1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0.04444</cdr:y>
    </cdr:from>
    <cdr:to>
      <cdr:x>0.04167</cdr:x>
      <cdr:y>0.1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04800"/>
          <a:ext cx="381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en-US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0.95</cdr:x>
      <cdr:y>0.04444</cdr:y>
    </cdr:from>
    <cdr:to>
      <cdr:x>1</cdr:x>
      <cdr:y>0.1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686800" y="304800"/>
          <a:ext cx="4572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bg1"/>
              </a:solidFill>
            </a:rPr>
            <a:t>K</a:t>
          </a:r>
          <a:endParaRPr lang="en-US" sz="1200" b="1" dirty="0">
            <a:solidFill>
              <a:schemeClr val="bg1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0.04444</cdr:y>
    </cdr:from>
    <cdr:to>
      <cdr:x>0.04167</cdr:x>
      <cdr:y>0.08889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04800"/>
          <a:ext cx="381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en-US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0.95833</cdr:x>
      <cdr:y>0.04444</cdr:y>
    </cdr:from>
    <cdr:to>
      <cdr:x>1</cdr:x>
      <cdr:y>0.08889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63000" y="304800"/>
          <a:ext cx="381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chemeClr val="bg1"/>
              </a:solidFill>
            </a:rPr>
            <a:t>K</a:t>
          </a:r>
          <a:endParaRPr lang="en-US" sz="1200" b="1" dirty="0">
            <a:solidFill>
              <a:schemeClr val="bg1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0.95833</cdr:x>
      <cdr:y>0.03333</cdr:y>
    </cdr:from>
    <cdr:to>
      <cdr:x>1</cdr:x>
      <cdr:y>0.1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763000" y="228601"/>
          <a:ext cx="380999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  <cdr:relSizeAnchor xmlns:cdr="http://schemas.openxmlformats.org/drawingml/2006/chartDrawing">
    <cdr:from>
      <cdr:x>0.00499</cdr:x>
      <cdr:y>0.04444</cdr:y>
    </cdr:from>
    <cdr:to>
      <cdr:x>0.03661</cdr:x>
      <cdr:y>0.08889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5629" y="304800"/>
          <a:ext cx="289133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0.04444</cdr:y>
    </cdr:from>
    <cdr:to>
      <cdr:x>0.04167</cdr:x>
      <cdr:y>0.08889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04801"/>
          <a:ext cx="381030" cy="3047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0.96208</cdr:x>
      <cdr:y>0.04444</cdr:y>
    </cdr:from>
    <cdr:to>
      <cdr:x>0.99093</cdr:x>
      <cdr:y>0.1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797260" y="304801"/>
          <a:ext cx="263804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solidFill>
                <a:schemeClr val="bg1"/>
              </a:solidFill>
            </a:rPr>
            <a:t>K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80F4A-D183-40C3-A81C-97672F3F5A1A}" type="datetimeFigureOut">
              <a:rPr lang="en-US" smtClean="0"/>
              <a:pPr/>
              <a:t>5/12/2014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482E7-BE8E-469D-BACD-BF470263CFF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3999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0" y="0"/>
          <a:ext cx="9143999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304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%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102</Words>
  <Application>Microsoft Office PowerPoint</Application>
  <PresentationFormat>On-screen Show (4:3)</PresentationFormat>
  <Paragraphs>60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USACE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g2oddjwr</dc:creator>
  <cp:lastModifiedBy>g2odBTMM</cp:lastModifiedBy>
  <cp:revision>64</cp:revision>
  <dcterms:created xsi:type="dcterms:W3CDTF">2014-05-06T15:34:52Z</dcterms:created>
  <dcterms:modified xsi:type="dcterms:W3CDTF">2014-05-12T19:43:12Z</dcterms:modified>
</cp:coreProperties>
</file>